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73" r:id="rId4"/>
    <p:sldId id="270" r:id="rId5"/>
    <p:sldId id="276" r:id="rId6"/>
    <p:sldId id="279" r:id="rId7"/>
    <p:sldId id="277" r:id="rId8"/>
    <p:sldId id="283" r:id="rId9"/>
    <p:sldId id="284" r:id="rId10"/>
    <p:sldId id="285" r:id="rId11"/>
    <p:sldId id="286" r:id="rId12"/>
    <p:sldId id="278" r:id="rId13"/>
    <p:sldId id="258" r:id="rId14"/>
    <p:sldId id="259" r:id="rId15"/>
    <p:sldId id="280" r:id="rId16"/>
    <p:sldId id="274" r:id="rId17"/>
    <p:sldId id="275" r:id="rId18"/>
    <p:sldId id="267" r:id="rId19"/>
    <p:sldId id="281" r:id="rId20"/>
    <p:sldId id="268" r:id="rId21"/>
    <p:sldId id="282" r:id="rId22"/>
    <p:sldId id="262" r:id="rId23"/>
    <p:sldId id="27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F53EA-00C5-44C0-8936-1D6365A00C91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AC420-75D5-400F-A076-55ED3BE9D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5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74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30171" indent="-280835" defTabSz="914274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23340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572677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22013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26BA815-63CC-4916-9FEC-7F00F7BE7681}" type="slidenum">
              <a:rPr lang="en-US" sz="1200">
                <a:latin typeface="Arial" charset="0"/>
              </a:rPr>
              <a:pPr/>
              <a:t>23</a:t>
            </a:fld>
            <a:endParaRPr 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1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97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6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0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67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7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1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1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8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7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F32C2-4894-4F4F-8102-A7DFB7D72C2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EF0AD-ED79-4110-A7E6-FC2D00239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1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firebase.google.com/docs/database/flutter/lists-of-dat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irebase.flutter.dev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flutter/codelabs" TargetMode="External"/><Relationship Id="rId3" Type="http://schemas.openxmlformats.org/officeDocument/2006/relationships/hyperlink" Target="https://docs.flutter.dev/data-and-backend/firebase" TargetMode="External"/><Relationship Id="rId7" Type="http://schemas.openxmlformats.org/officeDocument/2006/relationships/hyperlink" Target="https://firebase.google.com/codelabs/firebase-auth-in-flutter-apps#0" TargetMode="External"/><Relationship Id="rId2" Type="http://schemas.openxmlformats.org/officeDocument/2006/relationships/hyperlink" Target="https://firebase.google.com/docs/flut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um.com/firebase-tips-tricks/how-to-use-firebase-queries-in-flutter-361f21005467" TargetMode="External"/><Relationship Id="rId5" Type="http://schemas.openxmlformats.org/officeDocument/2006/relationships/hyperlink" Target="https://firebase.google.com/docs/firestore" TargetMode="External"/><Relationship Id="rId4" Type="http://schemas.openxmlformats.org/officeDocument/2006/relationships/hyperlink" Target="https://firebase.google.com/docs/auth/flutter/start" TargetMode="External"/><Relationship Id="rId9" Type="http://schemas.openxmlformats.org/officeDocument/2006/relationships/hyperlink" Target="https://firebase.google.com/docs/flutter/setup?platform=android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base.google.com/docs/flutter/setup" TargetMode="External"/><Relationship Id="rId2" Type="http://schemas.openxmlformats.org/officeDocument/2006/relationships/hyperlink" Target="https://firebase.google.com/docs/cl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base.google.com/docs/flutter/setup?platform=androi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firebase.google.com/docs/auth/flutter/star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ub.dev/packages/firebase_ui_auth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flutterfire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55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31A8-10C7-F17E-6AEB-0105E499E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Requiring  authentication on start up.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8205D-9AFD-3E37-B36C-7DCAF28B44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can build widget to "sit" between main and our main widget.</a:t>
            </a:r>
          </a:p>
          <a:p>
            <a:pPr lvl="1"/>
            <a:r>
              <a:rPr lang="en-US" dirty="0"/>
              <a:t>we going to use a simple one, just email and password.</a:t>
            </a:r>
          </a:p>
          <a:p>
            <a:pPr lvl="1"/>
            <a:endParaRPr lang="en-US" dirty="0"/>
          </a:p>
          <a:p>
            <a:r>
              <a:rPr lang="en-US" dirty="0"/>
              <a:t>in the "</a:t>
            </a:r>
            <a:r>
              <a:rPr lang="en-US" dirty="0" err="1"/>
              <a:t>Myapp</a:t>
            </a:r>
            <a:r>
              <a:rPr lang="en-US" dirty="0"/>
              <a:t>" default it normally calls </a:t>
            </a:r>
            <a:r>
              <a:rPr lang="en-US" dirty="0" err="1"/>
              <a:t>MyHomePage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we call a </a:t>
            </a:r>
            <a:r>
              <a:rPr lang="en-US" dirty="0" err="1"/>
              <a:t>AuthGate</a:t>
            </a:r>
            <a:r>
              <a:rPr lang="en-US" dirty="0"/>
              <a:t> widget instead and it will call </a:t>
            </a:r>
            <a:r>
              <a:rPr lang="en-US" dirty="0" err="1"/>
              <a:t>MyHomePage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Note the </a:t>
            </a:r>
            <a:r>
              <a:rPr lang="en-US" dirty="0" err="1"/>
              <a:t>StreamBuilder</a:t>
            </a:r>
            <a:r>
              <a:rPr lang="en-US" dirty="0"/>
              <a:t>, is using </a:t>
            </a:r>
            <a:r>
              <a:rPr lang="en-US" dirty="0" err="1"/>
              <a:t>authStatChanged</a:t>
            </a:r>
            <a:r>
              <a:rPr lang="en-US" dirty="0"/>
              <a:t>() change, so if the user is logged out, this widget is called.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FEB8EE3-80F9-551B-0A96-6E9111C5C62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172200" y="1323638"/>
            <a:ext cx="5798510" cy="5355312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class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AuthGate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extends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StatelessWidget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{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const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AuthGate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({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super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.key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});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Widget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build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BuildContext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context) {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return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StreamBuilder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&lt;User?&gt;(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stream: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FirebaseAuth.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instance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.authStateChanges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(),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builder: (context, snapshot) {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User is not signed in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(!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snapshot.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hasData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return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SignInScreen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(providers: [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EmailAuthProvider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()]);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}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Render your application if authenticated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return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MyHomePage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(title: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"Firebase Demo"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},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);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}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34A0B5-089C-3B94-BEDE-B3B81561F84C}"/>
              </a:ext>
            </a:extLst>
          </p:cNvPr>
          <p:cNvCxnSpPr/>
          <p:nvPr/>
        </p:nvCxnSpPr>
        <p:spPr>
          <a:xfrm flipV="1">
            <a:off x="5385916" y="3245618"/>
            <a:ext cx="1075174" cy="1899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920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7E0098E-0774-3FEE-6A34-9CA153528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authenticated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BA99F-645A-5985-84BF-3BA0C40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</a:t>
            </a:r>
            <a:r>
              <a:rPr lang="en-US" dirty="0" err="1"/>
              <a:t>FirebaseAuth.instance.currentUser</a:t>
            </a:r>
            <a:r>
              <a:rPr lang="en-US" dirty="0"/>
              <a:t> you can access the information about the user</a:t>
            </a:r>
          </a:p>
          <a:p>
            <a:pPr lvl="1"/>
            <a:r>
              <a:rPr lang="en-US" dirty="0"/>
              <a:t>remember not all the fields will be field out, so you may need placeholders</a:t>
            </a:r>
          </a:p>
          <a:p>
            <a:r>
              <a:rPr lang="en-US" dirty="0"/>
              <a:t>FirebaseAuth.instance.</a:t>
            </a:r>
            <a:r>
              <a:rPr lang="en-US" dirty="0" err="1"/>
              <a:t>currentUser</a:t>
            </a:r>
            <a:r>
              <a:rPr lang="en-US" dirty="0"/>
              <a:t>?.email ?? "No email"  should exist</a:t>
            </a:r>
          </a:p>
          <a:p>
            <a:r>
              <a:rPr lang="en-US" dirty="0"/>
              <a:t>but </a:t>
            </a:r>
            <a:r>
              <a:rPr lang="en-US" dirty="0" err="1"/>
              <a:t>currentUser</a:t>
            </a:r>
            <a:r>
              <a:rPr lang="en-US" dirty="0"/>
              <a:t>?.</a:t>
            </a:r>
            <a:r>
              <a:rPr lang="en-US" dirty="0" err="1"/>
              <a:t>displayName</a:t>
            </a:r>
            <a:r>
              <a:rPr lang="en-US" dirty="0"/>
              <a:t>   may not.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finally, </a:t>
            </a:r>
            <a:r>
              <a:rPr lang="en-US" dirty="0" err="1"/>
              <a:t>SignOutButton</a:t>
            </a:r>
            <a:r>
              <a:rPr lang="en-US" dirty="0"/>
              <a:t>()  is provided </a:t>
            </a:r>
          </a:p>
          <a:p>
            <a:pPr marL="0" indent="0">
              <a:buNone/>
            </a:pPr>
            <a:r>
              <a:rPr lang="en-US" dirty="0"/>
              <a:t>so the user can log out.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EDB8AE-E44C-5441-1684-002C7D019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806" y="3686809"/>
            <a:ext cx="2105319" cy="270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466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516C28-9A47-28CF-139D-4F1BB4A54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Realtime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E7BABB-F863-CD2D-A46B-078C55EC5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02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</a:t>
            </a:r>
            <a:r>
              <a:rPr lang="en-US" dirty="0" err="1"/>
              <a:t>realtime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104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realtime</a:t>
            </a:r>
            <a:r>
              <a:rPr lang="en-US" dirty="0"/>
              <a:t> database (plugin </a:t>
            </a:r>
            <a:r>
              <a:rPr lang="en-US" dirty="0" err="1"/>
              <a:t>firebase_database</a:t>
            </a:r>
            <a:r>
              <a:rPr lang="en-US" dirty="0"/>
              <a:t>: ^4.3.0)</a:t>
            </a:r>
          </a:p>
          <a:p>
            <a:r>
              <a:rPr lang="en-US" dirty="0"/>
              <a:t>get a reference first:</a:t>
            </a:r>
          </a:p>
          <a:p>
            <a:pPr marL="0" indent="0">
              <a:buNone/>
            </a:pPr>
            <a:r>
              <a:rPr lang="en-US" sz="2400" dirty="0" err="1"/>
              <a:t>DatabaseReference</a:t>
            </a:r>
            <a:r>
              <a:rPr lang="en-US" sz="2400" dirty="0"/>
              <a:t> _ref = </a:t>
            </a:r>
            <a:r>
              <a:rPr lang="en-US" sz="2400" dirty="0" err="1"/>
              <a:t>FirebaseDatabase.instance.reference</a:t>
            </a:r>
            <a:r>
              <a:rPr lang="en-US" sz="2400" dirty="0"/>
              <a:t>().child("test");</a:t>
            </a:r>
          </a:p>
          <a:p>
            <a:r>
              <a:rPr lang="en-US" dirty="0"/>
              <a:t>To write</a:t>
            </a:r>
          </a:p>
          <a:p>
            <a:pPr marL="0" indent="0">
              <a:buNone/>
            </a:pPr>
            <a:r>
              <a:rPr lang="en-US" dirty="0"/>
              <a:t>await _</a:t>
            </a:r>
            <a:r>
              <a:rPr lang="en-US" dirty="0" err="1"/>
              <a:t>ref.set</a:t>
            </a:r>
            <a:r>
              <a:rPr lang="en-US" dirty="0"/>
              <a:t>("Hello World");  //to set a value</a:t>
            </a:r>
          </a:p>
          <a:p>
            <a:r>
              <a:rPr lang="en-US" dirty="0"/>
              <a:t>To write a data object</a:t>
            </a:r>
          </a:p>
          <a:p>
            <a:pPr marL="0" indent="0">
              <a:buNone/>
            </a:pPr>
            <a:r>
              <a:rPr lang="en-US" dirty="0"/>
              <a:t>await _</a:t>
            </a:r>
            <a:r>
              <a:rPr lang="en-US" dirty="0" err="1"/>
              <a:t>ref.push</a:t>
            </a:r>
            <a:r>
              <a:rPr lang="en-US" dirty="0"/>
              <a:t>().set( {"name": "John",  "age": 18,}) </a:t>
            </a:r>
          </a:p>
          <a:p>
            <a:pPr lvl="1"/>
            <a:r>
              <a:rPr lang="en-US" dirty="0"/>
              <a:t> creates random id, like we have seen before.  </a:t>
            </a:r>
          </a:p>
          <a:p>
            <a:r>
              <a:rPr lang="en-US" dirty="0"/>
              <a:t>to update  (ref would need to be set that id )</a:t>
            </a:r>
          </a:p>
          <a:p>
            <a:pPr marL="0" indent="0">
              <a:buNone/>
            </a:pPr>
            <a:r>
              <a:rPr lang="en-US" dirty="0"/>
              <a:t>await _</a:t>
            </a:r>
            <a:r>
              <a:rPr lang="en-US" dirty="0" err="1"/>
              <a:t>ref.update</a:t>
            </a:r>
            <a:r>
              <a:rPr lang="en-US" dirty="0"/>
              <a:t>({"age": 19, });</a:t>
            </a:r>
          </a:p>
          <a:p>
            <a:pPr marL="0" indent="0">
              <a:buNone/>
            </a:pPr>
            <a:r>
              <a:rPr lang="en-US" dirty="0"/>
              <a:t>	or update("$id/age": 19",});</a:t>
            </a:r>
          </a:p>
        </p:txBody>
      </p:sp>
    </p:spTree>
    <p:extLst>
      <p:ext uri="{BB962C8B-B14F-4D97-AF65-F5344CB8AC3E}">
        <p14:creationId xmlns:p14="http://schemas.microsoft.com/office/powerpoint/2010/main" val="1177550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realtime</a:t>
            </a:r>
            <a:r>
              <a:rPr lang="en-US" dirty="0"/>
              <a:t>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Reading once, use get()</a:t>
            </a:r>
          </a:p>
          <a:p>
            <a:pPr lvl="1"/>
            <a:r>
              <a:rPr lang="en-US" dirty="0"/>
              <a:t>again, need a reference like on the last slide.</a:t>
            </a:r>
          </a:p>
          <a:p>
            <a:pPr marL="457200" lvl="1" indent="0">
              <a:buNone/>
            </a:pPr>
            <a:r>
              <a:rPr lang="en-US" sz="2400" dirty="0"/>
              <a:t>	_ref = </a:t>
            </a:r>
            <a:r>
              <a:rPr lang="en-US" sz="2400" dirty="0" err="1"/>
              <a:t>FirebaseDatabase.instance.reference</a:t>
            </a:r>
            <a:r>
              <a:rPr lang="en-US" sz="2400" dirty="0"/>
              <a:t>().child("users");</a:t>
            </a:r>
          </a:p>
          <a:p>
            <a:pPr marL="0" indent="0">
              <a:buNone/>
            </a:pPr>
            <a:r>
              <a:rPr lang="en-US" dirty="0"/>
              <a:t>final snapshot = await _ref.('$</a:t>
            </a:r>
            <a:r>
              <a:rPr lang="en-US" dirty="0" err="1"/>
              <a:t>userId</a:t>
            </a:r>
            <a:r>
              <a:rPr lang="en-US" dirty="0"/>
              <a:t>').get();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snapshot.exists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print(</a:t>
            </a:r>
            <a:r>
              <a:rPr lang="en-US" dirty="0" err="1"/>
              <a:t>snapshot.value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 else {</a:t>
            </a:r>
          </a:p>
          <a:p>
            <a:pPr marL="0" indent="0">
              <a:buNone/>
            </a:pPr>
            <a:r>
              <a:rPr lang="en-US" dirty="0"/>
              <a:t>    print('No data available.');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293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0DDD6-7EB9-1531-A47C-D7734809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realtime</a:t>
            </a:r>
            <a:r>
              <a:rPr lang="en-US" dirty="0"/>
              <a:t> reading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DF151-693E-7388-FB87-AC806517A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with a listener, when the data changes, it will be triggered</a:t>
            </a:r>
          </a:p>
          <a:p>
            <a:pPr marL="0" indent="0">
              <a:buNone/>
            </a:pPr>
            <a:r>
              <a:rPr lang="en-US" sz="2800" dirty="0" err="1"/>
              <a:t>DatrabaseReference</a:t>
            </a:r>
            <a:r>
              <a:rPr lang="en-US" sz="2800" dirty="0"/>
              <a:t> </a:t>
            </a:r>
            <a:r>
              <a:rPr lang="en-US" sz="2800" dirty="0" err="1"/>
              <a:t>user</a:t>
            </a:r>
            <a:r>
              <a:rPr lang="en-US" dirty="0" err="1"/>
              <a:t>R</a:t>
            </a:r>
            <a:r>
              <a:rPr lang="en-US" sz="2800" dirty="0" err="1"/>
              <a:t>ef</a:t>
            </a:r>
            <a:r>
              <a:rPr lang="en-US" sz="2800" dirty="0"/>
              <a:t> = </a:t>
            </a:r>
            <a:r>
              <a:rPr lang="en-US" sz="2800" dirty="0" err="1"/>
              <a:t>FirebaseDatabase.instance.reference</a:t>
            </a:r>
            <a:r>
              <a:rPr lang="en-US" sz="2800" dirty="0"/>
              <a:t>().child("user/</a:t>
            </a:r>
            <a:r>
              <a:rPr lang="en-US" dirty="0"/>
              <a:t>'$</a:t>
            </a:r>
            <a:r>
              <a:rPr lang="en-US" dirty="0" err="1"/>
              <a:t>userId</a:t>
            </a:r>
            <a:r>
              <a:rPr lang="en-US" dirty="0"/>
              <a:t>'</a:t>
            </a:r>
            <a:r>
              <a:rPr lang="en-US" sz="2800" dirty="0"/>
              <a:t>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err="1"/>
              <a:t>userRef.onValue.listen</a:t>
            </a:r>
            <a:r>
              <a:rPr lang="en-US" sz="2800" dirty="0"/>
              <a:t>((</a:t>
            </a:r>
            <a:r>
              <a:rPr lang="en-US" sz="2800" dirty="0" err="1"/>
              <a:t>DatabaseEvent</a:t>
            </a:r>
            <a:r>
              <a:rPr lang="en-US" sz="2800" dirty="0"/>
              <a:t> event) {</a:t>
            </a:r>
          </a:p>
          <a:p>
            <a:pPr marL="0" indent="0">
              <a:buNone/>
            </a:pPr>
            <a:r>
              <a:rPr lang="en-US" sz="2800" dirty="0"/>
              <a:t>    final data = </a:t>
            </a:r>
            <a:r>
              <a:rPr lang="en-US" sz="2800" dirty="0" err="1"/>
              <a:t>event.snapshot.value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dirty="0"/>
              <a:t>   //do something with the data.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});</a:t>
            </a:r>
          </a:p>
          <a:p>
            <a:r>
              <a:rPr lang="en-US" dirty="0"/>
              <a:t>for lists, </a:t>
            </a:r>
            <a:r>
              <a:rPr lang="en-US" dirty="0">
                <a:hlinkClick r:id="rId2"/>
              </a:rPr>
              <a:t>https://firebase.google.com/docs/database/flutter/lists-of-data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312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99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714345" cy="4351338"/>
          </a:xfrm>
        </p:spPr>
        <p:txBody>
          <a:bodyPr/>
          <a:lstStyle/>
          <a:p>
            <a:r>
              <a:rPr lang="en-US" dirty="0"/>
              <a:t>the newer </a:t>
            </a:r>
            <a:r>
              <a:rPr lang="en-US" dirty="0" err="1"/>
              <a:t>nosql</a:t>
            </a:r>
            <a:r>
              <a:rPr lang="en-US" dirty="0"/>
              <a:t> database. f</a:t>
            </a:r>
          </a:p>
          <a:p>
            <a:r>
              <a:rPr lang="en-US" dirty="0"/>
              <a:t>insert, delete, update all need to be async</a:t>
            </a:r>
          </a:p>
          <a:p>
            <a:r>
              <a:rPr lang="en-US" dirty="0"/>
              <a:t>there is a listener for when the database is updated, so the app can update based on the new data.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29262" y="2120630"/>
            <a:ext cx="6724538" cy="305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900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6701" y="1864829"/>
            <a:ext cx="2980174" cy="4351338"/>
          </a:xfrm>
        </p:spPr>
        <p:txBody>
          <a:bodyPr>
            <a:normAutofit/>
          </a:bodyPr>
          <a:lstStyle/>
          <a:p>
            <a:r>
              <a:rPr lang="en-US" dirty="0"/>
              <a:t>use the instance</a:t>
            </a:r>
          </a:p>
          <a:p>
            <a:r>
              <a:rPr lang="en-US" dirty="0"/>
              <a:t>add</a:t>
            </a:r>
          </a:p>
          <a:p>
            <a:r>
              <a:rPr lang="en-US" dirty="0"/>
              <a:t>update</a:t>
            </a:r>
          </a:p>
          <a:p>
            <a:r>
              <a:rPr lang="en-US" dirty="0"/>
              <a:t>delete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3607358" y="911885"/>
            <a:ext cx="8232827" cy="5478423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Future&lt;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DocumentReference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String first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middle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born)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//if you need it. or just ignore return value.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14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FirebaseFirestore.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instance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.collection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'users'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).add({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'first'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first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'last'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'born'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born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'middle'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middle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updateData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String 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first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middle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born)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FirebaseFirestore.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instance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.collection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'users'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).doc(id).update({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'first'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first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'last'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'born'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born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'middle'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middle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removeData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(String id)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FirebaseFirestore.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instance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.collection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'users'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).doc(id).delete()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809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426D-A8C5-34D0-920B-599A8CE96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data once.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ED2BB-3B45-F379-3B1A-331AC3570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get() method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836D291-EB32-4C4A-895B-90035D3EC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416244"/>
            <a:ext cx="9915584" cy="317009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FirebaseFirestore.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instance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.collection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'users'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altLang="en-US" sz="20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get()</a:t>
            </a: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.then(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DocumentSnapShot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snapshot)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snapshot.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// work the data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'first'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'last'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altLang="en-US" sz="2000" dirty="0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//note id is the document id number.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};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FlutterFire</a:t>
            </a:r>
            <a:r>
              <a:rPr lang="en-US" dirty="0"/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flutter with firebase = </a:t>
            </a:r>
            <a:r>
              <a:rPr lang="en-US" dirty="0" err="1"/>
              <a:t>FlutterFire</a:t>
            </a:r>
            <a:endParaRPr lang="en-US" dirty="0"/>
          </a:p>
          <a:p>
            <a:pPr lvl="1"/>
            <a:r>
              <a:rPr lang="en-US" dirty="0"/>
              <a:t>As of March 2023, all the standard firebase works with flutter on all platforms</a:t>
            </a:r>
          </a:p>
          <a:p>
            <a:pPr lvl="1"/>
            <a:r>
              <a:rPr lang="en-US" dirty="0">
                <a:hlinkClick r:id="rId2"/>
              </a:rPr>
              <a:t>https://firebase.flutter.dev/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has listing of all the versions and where it works.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firebase with flutter is no where as mature as it is with native android or iOS code.  But it has gotten better in the last year.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much of this lecture uses </a:t>
            </a:r>
            <a:r>
              <a:rPr lang="en-US" dirty="0" err="1"/>
              <a:t>flutterfirebasedemo</a:t>
            </a:r>
            <a:r>
              <a:rPr lang="en-US" dirty="0"/>
              <a:t> </a:t>
            </a:r>
            <a:r>
              <a:rPr lang="en-US"/>
              <a:t>in flutter repo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57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095" y="1363400"/>
            <a:ext cx="10515600" cy="1108494"/>
          </a:xfrm>
        </p:spPr>
        <p:txBody>
          <a:bodyPr>
            <a:normAutofit/>
          </a:bodyPr>
          <a:lstStyle/>
          <a:p>
            <a:r>
              <a:rPr lang="en-US" dirty="0"/>
              <a:t>The snapshots come back as </a:t>
            </a:r>
            <a:r>
              <a:rPr lang="en-US" dirty="0" err="1"/>
              <a:t>StreamSubscription</a:t>
            </a:r>
            <a:r>
              <a:rPr lang="en-US" dirty="0"/>
              <a:t>, like networking.</a:t>
            </a:r>
          </a:p>
          <a:p>
            <a:pPr marL="0" indent="0">
              <a:buNone/>
            </a:pPr>
            <a:r>
              <a:rPr lang="en-US" dirty="0" err="1"/>
              <a:t>StreamSubscription</a:t>
            </a:r>
            <a:r>
              <a:rPr lang="en-US" dirty="0"/>
              <a:t>&lt;</a:t>
            </a:r>
            <a:r>
              <a:rPr lang="en-US" dirty="0" err="1"/>
              <a:t>QuerySnapshot</a:t>
            </a:r>
            <a:r>
              <a:rPr lang="en-US" dirty="0"/>
              <a:t>&gt;? _</a:t>
            </a:r>
            <a:r>
              <a:rPr lang="en-US" dirty="0" err="1"/>
              <a:t>dataSubscription</a:t>
            </a:r>
            <a:r>
              <a:rPr lang="en-US" dirty="0"/>
              <a:t>;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43095" y="2678915"/>
            <a:ext cx="10309608" cy="4031873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dataSubscription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FirebaseFirestore.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instance</a:t>
            </a:r>
            <a:b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.collection(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'users'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.snapshots().listen((snapshot)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dataInfos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1600" dirty="0" err="1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setState</a:t>
            </a:r>
            <a:r>
              <a:rPr lang="en-US" altLang="en-US" sz="1600" dirty="0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() {  //notify state new values.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snapshot.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dataInfos.add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dataInfo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first: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'first'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middle: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'middle'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??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"none"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last: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'last'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born: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document.data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()[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'born'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id: document.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} //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setState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481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AC3A-E444-EF95-D6F2-4D13D66BA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 updates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41CEF-7C89-2E71-7BC6-1D2531DFC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done listening for update, make sure to end the subscription:</a:t>
            </a:r>
          </a:p>
          <a:p>
            <a:pPr marL="0" indent="0">
              <a:buNone/>
            </a:pPr>
            <a:r>
              <a:rPr lang="en-US" dirty="0"/>
              <a:t>_</a:t>
            </a:r>
            <a:r>
              <a:rPr lang="en-US" dirty="0" err="1"/>
              <a:t>dataSubscription</a:t>
            </a:r>
            <a:r>
              <a:rPr lang="en-US" dirty="0"/>
              <a:t>?.cancel();</a:t>
            </a:r>
          </a:p>
        </p:txBody>
      </p:sp>
    </p:spTree>
    <p:extLst>
      <p:ext uri="{BB962C8B-B14F-4D97-AF65-F5344CB8AC3E}">
        <p14:creationId xmlns:p14="http://schemas.microsoft.com/office/powerpoint/2010/main" val="1259482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firebase</a:t>
            </a:r>
          </a:p>
          <a:p>
            <a:pPr lvl="1"/>
            <a:r>
              <a:rPr lang="en-US" dirty="0">
                <a:hlinkClick r:id="rId2"/>
              </a:rPr>
              <a:t>https://firebase.google.com/docs/flutter</a:t>
            </a:r>
            <a:r>
              <a:rPr lang="en-US" dirty="0"/>
              <a:t> for more, like cloud messaging, storage, etc.</a:t>
            </a:r>
          </a:p>
          <a:p>
            <a:pPr lvl="1"/>
            <a:r>
              <a:rPr lang="en-US" dirty="0">
                <a:hlinkClick r:id="rId3"/>
              </a:rPr>
              <a:t>https://docs.flutter.dev/data-and-backend/firebase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https://firebase.google.com/docs/auth/flutter/start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https://firebase.google.com/docs/firestore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switch to Dart flutter examples</a:t>
            </a:r>
          </a:p>
          <a:p>
            <a:pPr lvl="1"/>
            <a:r>
              <a:rPr lang="en-US" dirty="0">
                <a:hlinkClick r:id="rId6"/>
              </a:rPr>
              <a:t>https://firebase.google.com/docs/database/flutter/start 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hlinkClick r:id="rId7"/>
              </a:rPr>
              <a:t>https://firebase.google.com/codelabs/firebase-auth-in-flutter-apps#0</a:t>
            </a:r>
            <a:r>
              <a:rPr lang="en-US" dirty="0"/>
              <a:t> auth with UI lab.  </a:t>
            </a:r>
            <a:endParaRPr lang="en-US" dirty="0">
              <a:hlinkClick r:id="rId8"/>
            </a:endParaRPr>
          </a:p>
          <a:p>
            <a:pPr lvl="1"/>
            <a:r>
              <a:rPr lang="en-US" dirty="0">
                <a:hlinkClick r:id="rId8"/>
              </a:rPr>
              <a:t>https://github.com/flutter/codelabs</a:t>
            </a:r>
            <a:r>
              <a:rPr lang="en-US" dirty="0"/>
              <a:t> many of the code for the flutter </a:t>
            </a:r>
            <a:r>
              <a:rPr lang="en-US" dirty="0" err="1"/>
              <a:t>codelabs</a:t>
            </a:r>
            <a:endParaRPr lang="en-US" dirty="0"/>
          </a:p>
          <a:p>
            <a:r>
              <a:rPr lang="en-US" dirty="0">
                <a:hlinkClick r:id="rId9"/>
              </a:rPr>
              <a:t>https://firebase.google.com/docs/flutter/setup?platform=android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3094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71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utoUpdateAnimBg="0"/>
      <p:bldP spid="100355" grpId="0" autoUpdateAnimBg="0"/>
      <p:bldP spid="10035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you start.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You need node.js installed.  you will need to install the firebase cli and you will need to build </a:t>
            </a:r>
            <a:r>
              <a:rPr lang="en-US" dirty="0" err="1"/>
              <a:t>flutterfire</a:t>
            </a:r>
            <a:r>
              <a:rPr lang="en-US" dirty="0"/>
              <a:t> cli.   login to firebase via firebase cli</a:t>
            </a:r>
          </a:p>
          <a:p>
            <a:pPr lvl="1"/>
            <a:r>
              <a:rPr lang="en-US" dirty="0">
                <a:hlinkClick r:id="rId2"/>
              </a:rPr>
              <a:t>https://firebase.google.com/docs/cli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dart pub global activate </a:t>
            </a:r>
            <a:r>
              <a:rPr lang="en-US" dirty="0" err="1"/>
              <a:t>flutterfire_cli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firebase login</a:t>
            </a:r>
          </a:p>
          <a:p>
            <a:pPr lvl="1"/>
            <a:r>
              <a:rPr lang="en-US" dirty="0"/>
              <a:t>create your project at this point if you haven't already.</a:t>
            </a:r>
          </a:p>
          <a:p>
            <a:pPr lvl="1"/>
            <a:r>
              <a:rPr lang="en-US" dirty="0" err="1"/>
              <a:t>flutterfire</a:t>
            </a:r>
            <a:r>
              <a:rPr lang="en-US" dirty="0"/>
              <a:t> configure</a:t>
            </a:r>
          </a:p>
          <a:p>
            <a:pPr lvl="2"/>
            <a:r>
              <a:rPr lang="en-US" dirty="0"/>
              <a:t>which will setup your app and add all the pieces you the google project you choose.</a:t>
            </a:r>
          </a:p>
          <a:p>
            <a:pPr lvl="2"/>
            <a:r>
              <a:rPr lang="en-US" dirty="0"/>
              <a:t>also generates a </a:t>
            </a:r>
            <a:r>
              <a:rPr lang="en-US" dirty="0" err="1"/>
              <a:t>firebase_options.dart</a:t>
            </a:r>
            <a:r>
              <a:rPr lang="en-US" dirty="0"/>
              <a:t> in your lib directory.  you will need it.</a:t>
            </a:r>
          </a:p>
          <a:p>
            <a:r>
              <a:rPr lang="en-US" dirty="0"/>
              <a:t>add at least these dependencies </a:t>
            </a:r>
          </a:p>
          <a:p>
            <a:pPr lvl="1"/>
            <a:r>
              <a:rPr lang="en-US" dirty="0"/>
              <a:t>flutter pub add </a:t>
            </a:r>
            <a:r>
              <a:rPr lang="en-US" dirty="0" err="1"/>
              <a:t>cloud_firestore</a:t>
            </a:r>
            <a:r>
              <a:rPr lang="en-US" dirty="0"/>
              <a:t> </a:t>
            </a:r>
            <a:r>
              <a:rPr lang="en-US" dirty="0" err="1"/>
              <a:t>firebase_core</a:t>
            </a:r>
            <a:r>
              <a:rPr lang="en-US" dirty="0"/>
              <a:t> </a:t>
            </a:r>
            <a:r>
              <a:rPr lang="en-US" dirty="0" err="1"/>
              <a:t>firebase_auth</a:t>
            </a:r>
            <a:r>
              <a:rPr lang="en-US" dirty="0"/>
              <a:t> provider  </a:t>
            </a:r>
            <a:r>
              <a:rPr lang="en-US" dirty="0" err="1"/>
              <a:t>firebase_ui_auth</a:t>
            </a:r>
            <a:endParaRPr lang="en-US" dirty="0"/>
          </a:p>
          <a:p>
            <a:pPr lvl="2"/>
            <a:r>
              <a:rPr lang="en-US" dirty="0" err="1"/>
              <a:t>cloud_firestore</a:t>
            </a:r>
            <a:r>
              <a:rPr lang="en-US" dirty="0"/>
              <a:t>: ^4.4.5</a:t>
            </a:r>
          </a:p>
          <a:p>
            <a:pPr lvl="2"/>
            <a:r>
              <a:rPr lang="en-US" dirty="0" err="1"/>
              <a:t>firebase_core</a:t>
            </a:r>
            <a:r>
              <a:rPr lang="en-US" dirty="0"/>
              <a:t>: ^2.8.0</a:t>
            </a:r>
          </a:p>
          <a:p>
            <a:pPr lvl="2"/>
            <a:r>
              <a:rPr lang="en-US" dirty="0" err="1"/>
              <a:t>firebase_auth</a:t>
            </a:r>
            <a:r>
              <a:rPr lang="en-US" dirty="0"/>
              <a:t>: ^4.3.0</a:t>
            </a:r>
          </a:p>
          <a:p>
            <a:pPr lvl="2"/>
            <a:r>
              <a:rPr lang="en-US" dirty="0"/>
              <a:t>provider: ^6.0.5</a:t>
            </a:r>
          </a:p>
          <a:p>
            <a:pPr lvl="2"/>
            <a:r>
              <a:rPr lang="en-US" dirty="0" err="1"/>
              <a:t>firebase_ui_auth</a:t>
            </a:r>
            <a:r>
              <a:rPr lang="en-US" dirty="0"/>
              <a:t> ^1.16.1</a:t>
            </a:r>
          </a:p>
          <a:p>
            <a:pPr lvl="1"/>
            <a:r>
              <a:rPr lang="en-US" dirty="0"/>
              <a:t>run "</a:t>
            </a:r>
            <a:r>
              <a:rPr lang="en-US" dirty="0" err="1"/>
              <a:t>flutterfire</a:t>
            </a:r>
            <a:r>
              <a:rPr lang="en-US" dirty="0"/>
              <a:t> configure " again to make sure everything is configured.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9DAEBC-B9AE-8AB1-16FD-96517745C8BB}"/>
              </a:ext>
            </a:extLst>
          </p:cNvPr>
          <p:cNvSpPr txBox="1"/>
          <p:nvPr/>
        </p:nvSpPr>
        <p:spPr>
          <a:xfrm>
            <a:off x="1477108" y="6300316"/>
            <a:ext cx="4726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https://firebase.google.com/docs/flutter/setup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245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you do anything else, you need to initialize firebase</a:t>
            </a:r>
          </a:p>
          <a:p>
            <a:r>
              <a:rPr lang="en-US" dirty="0"/>
              <a:t>this is an async call, so it's recommended are to have a loading screen that is started first while the initialization goes through.</a:t>
            </a:r>
          </a:p>
          <a:p>
            <a:pPr lvl="1"/>
            <a:r>
              <a:rPr lang="en-US" dirty="0"/>
              <a:t>Mine initials in the </a:t>
            </a:r>
            <a:r>
              <a:rPr lang="en-US" dirty="0" err="1"/>
              <a:t>myApp</a:t>
            </a:r>
            <a:endParaRPr lang="en-US" dirty="0"/>
          </a:p>
          <a:p>
            <a:r>
              <a:rPr lang="en-US" dirty="0"/>
              <a:t>but in the end, this is what you need to start up firebase.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36FA87A-15C1-1C82-D9F1-F796A1BCD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642" y="4347724"/>
            <a:ext cx="9716756" cy="1631216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Future&lt;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void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&gt;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main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async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WidgetsFlutterBinding.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ensureInitialized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await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Firebase.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initializeApp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(options: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DefaultFirebaseOptions.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currentPlatform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runApp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MyApp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66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5543-93A0-59C5-60F3-8F604199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plugins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8CB437-1F3B-6E65-AFA6-186A92FDC8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2842" y="1443787"/>
            <a:ext cx="6828692" cy="469687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211AF8-F239-E79F-D72B-B8EEDF86306D}"/>
              </a:ext>
            </a:extLst>
          </p:cNvPr>
          <p:cNvSpPr txBox="1"/>
          <p:nvPr/>
        </p:nvSpPr>
        <p:spPr>
          <a:xfrm>
            <a:off x="2371411" y="6492875"/>
            <a:ext cx="784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https://firebase.google.com/docs/flutter/setup?platform=android</a:t>
            </a:r>
            <a:r>
              <a:rPr lang="en-US" dirty="0"/>
              <a:t>  as of Apr 2025</a:t>
            </a:r>
          </a:p>
        </p:txBody>
      </p:sp>
    </p:spTree>
    <p:extLst>
      <p:ext uri="{BB962C8B-B14F-4D97-AF65-F5344CB8AC3E}">
        <p14:creationId xmlns:p14="http://schemas.microsoft.com/office/powerpoint/2010/main" val="266135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79D430-5271-0193-4E5B-313AE030A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AC44D-0862-3DF8-39E3-A74751CD1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1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D6989-691B-3C46-201E-E4343E0A4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A2DA2-3A6D-1F7B-A68A-EB45A210E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You can use the auth plugin to </a:t>
            </a:r>
            <a:r>
              <a:rPr lang="en-US" dirty="0" err="1"/>
              <a:t>signin</a:t>
            </a:r>
            <a:r>
              <a:rPr lang="en-US" dirty="0"/>
              <a:t> the user.</a:t>
            </a:r>
          </a:p>
          <a:p>
            <a:r>
              <a:rPr lang="en-US" dirty="0"/>
              <a:t>then use </a:t>
            </a:r>
          </a:p>
          <a:p>
            <a:pPr marL="0" indent="0">
              <a:buNone/>
            </a:pPr>
            <a:r>
              <a:rPr lang="en-US" dirty="0" err="1"/>
              <a:t>FirebaseAuth.instance.authStateChanges</a:t>
            </a:r>
            <a:r>
              <a:rPr lang="en-US" dirty="0"/>
              <a:t>().listen((User? user) {</a:t>
            </a:r>
          </a:p>
          <a:p>
            <a:pPr marL="0" indent="0">
              <a:buNone/>
            </a:pPr>
            <a:r>
              <a:rPr lang="en-US" dirty="0"/>
              <a:t>    if (user == null) {</a:t>
            </a:r>
          </a:p>
          <a:p>
            <a:pPr marL="0" indent="0">
              <a:buNone/>
            </a:pPr>
            <a:r>
              <a:rPr lang="en-US" dirty="0"/>
              <a:t>      print('User is currently signed out!');</a:t>
            </a:r>
          </a:p>
          <a:p>
            <a:pPr marL="0" indent="0">
              <a:buNone/>
            </a:pPr>
            <a:r>
              <a:rPr lang="en-US" dirty="0"/>
              <a:t>    } else {</a:t>
            </a:r>
          </a:p>
          <a:p>
            <a:pPr marL="0" indent="0">
              <a:buNone/>
            </a:pPr>
            <a:r>
              <a:rPr lang="en-US" dirty="0"/>
              <a:t>      print('User is signed in!');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});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https://firebase.google.com/docs/auth/flutter/start</a:t>
            </a:r>
            <a:r>
              <a:rPr lang="en-US" dirty="0"/>
              <a:t> </a:t>
            </a:r>
          </a:p>
          <a:p>
            <a:r>
              <a:rPr lang="en-US" dirty="0"/>
              <a:t>but you are doing everything manually.  And there is a whole UI to help you.  And this one works on the web even, </a:t>
            </a:r>
            <a:r>
              <a:rPr lang="en-US" dirty="0" err="1"/>
              <a:t>nodejs</a:t>
            </a:r>
            <a:r>
              <a:rPr lang="en-US" dirty="0"/>
              <a:t> version didn't.</a:t>
            </a:r>
          </a:p>
        </p:txBody>
      </p:sp>
    </p:spTree>
    <p:extLst>
      <p:ext uri="{BB962C8B-B14F-4D97-AF65-F5344CB8AC3E}">
        <p14:creationId xmlns:p14="http://schemas.microsoft.com/office/powerpoint/2010/main" val="356781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C9F22-34DE-871F-7600-0E0B8716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Firebase_auth_ui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48424-BD32-4949-AA14-388010AEC2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ui</a:t>
            </a:r>
            <a:r>
              <a:rPr lang="en-US" dirty="0"/>
              <a:t> plugin comes with a set of screens that you can call; it does all the login for you. </a:t>
            </a:r>
          </a:p>
          <a:p>
            <a:r>
              <a:rPr lang="en-US" dirty="0"/>
              <a:t>when it returns, the user is authentication via firebase.</a:t>
            </a:r>
          </a:p>
          <a:p>
            <a:endParaRPr lang="en-US" dirty="0"/>
          </a:p>
          <a:p>
            <a:r>
              <a:rPr lang="en-US" dirty="0"/>
              <a:t>it also includes a sign out button.</a:t>
            </a:r>
          </a:p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6BF3651-5E7F-1945-703B-5B6548099E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9469" y="1825625"/>
            <a:ext cx="5087060" cy="3219899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17635A-682F-78CD-9CEA-ABEE2DF61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469" y="5427253"/>
            <a:ext cx="5119614" cy="95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956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3AE6-EECD-E4DE-3C42-688425DEB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plugin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3C31F-C538-7B9D-D5D9-078FF55912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https://pub.dev/packages/firebase_ui_auth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v1.16.1 as of Apr 2025</a:t>
            </a:r>
          </a:p>
          <a:p>
            <a:r>
              <a:rPr lang="en-US" dirty="0"/>
              <a:t>in firebase console turn on the sign-in methods you want to use.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534F85C-18B8-9499-B141-3DA69E1185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91861" y="1825625"/>
            <a:ext cx="4742278" cy="4351338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31B01B-F10A-4E64-F763-337744E76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5553" y="4369786"/>
            <a:ext cx="4144587" cy="23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566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1700</Words>
  <Application>Microsoft Office PowerPoint</Application>
  <PresentationFormat>Widescreen</PresentationFormat>
  <Paragraphs>151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JetBrains Mono</vt:lpstr>
      <vt:lpstr>Tahoma</vt:lpstr>
      <vt:lpstr>Office Theme</vt:lpstr>
      <vt:lpstr>Cosc 4735</vt:lpstr>
      <vt:lpstr>FlutterFire ?</vt:lpstr>
      <vt:lpstr>before you start.</vt:lpstr>
      <vt:lpstr>firebase.</vt:lpstr>
      <vt:lpstr>plugins</vt:lpstr>
      <vt:lpstr>Authentication</vt:lpstr>
      <vt:lpstr>Authentication</vt:lpstr>
      <vt:lpstr>Firebase_auth_ui</vt:lpstr>
      <vt:lpstr>UI plugin</vt:lpstr>
      <vt:lpstr>Requiring  authentication on start up.</vt:lpstr>
      <vt:lpstr>Once authenticated</vt:lpstr>
      <vt:lpstr>Realtime </vt:lpstr>
      <vt:lpstr>Firebase realtime </vt:lpstr>
      <vt:lpstr>realtime reading</vt:lpstr>
      <vt:lpstr>realtime reading (2)</vt:lpstr>
      <vt:lpstr>FireStore</vt:lpstr>
      <vt:lpstr>Firestore</vt:lpstr>
      <vt:lpstr>updates</vt:lpstr>
      <vt:lpstr>Reading data once.</vt:lpstr>
      <vt:lpstr>listen updates</vt:lpstr>
      <vt:lpstr>listen updates (2)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37</cp:revision>
  <dcterms:created xsi:type="dcterms:W3CDTF">2021-03-26T13:39:27Z</dcterms:created>
  <dcterms:modified xsi:type="dcterms:W3CDTF">2025-04-04T16:20:08Z</dcterms:modified>
</cp:coreProperties>
</file>