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58" r:id="rId5"/>
    <p:sldId id="259" r:id="rId6"/>
    <p:sldId id="281" r:id="rId7"/>
    <p:sldId id="262" r:id="rId8"/>
    <p:sldId id="282" r:id="rId9"/>
    <p:sldId id="283" r:id="rId10"/>
    <p:sldId id="284" r:id="rId11"/>
    <p:sldId id="285" r:id="rId12"/>
    <p:sldId id="263" r:id="rId13"/>
    <p:sldId id="26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1D4D-25ED-4B1E-853B-9148F862192D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770FF-DAD8-4B42-AC36-206ED30FE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11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1D4D-25ED-4B1E-853B-9148F862192D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770FF-DAD8-4B42-AC36-206ED30FE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487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1D4D-25ED-4B1E-853B-9148F862192D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770FF-DAD8-4B42-AC36-206ED30FE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768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1D4D-25ED-4B1E-853B-9148F862192D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770FF-DAD8-4B42-AC36-206ED30FE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97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1D4D-25ED-4B1E-853B-9148F862192D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770FF-DAD8-4B42-AC36-206ED30FE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83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1D4D-25ED-4B1E-853B-9148F862192D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770FF-DAD8-4B42-AC36-206ED30FE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531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1D4D-25ED-4B1E-853B-9148F862192D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770FF-DAD8-4B42-AC36-206ED30FE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079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1D4D-25ED-4B1E-853B-9148F862192D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770FF-DAD8-4B42-AC36-206ED30FE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258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1D4D-25ED-4B1E-853B-9148F862192D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770FF-DAD8-4B42-AC36-206ED30FE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468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1D4D-25ED-4B1E-853B-9148F862192D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770FF-DAD8-4B42-AC36-206ED30FE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138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1D4D-25ED-4B1E-853B-9148F862192D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770FF-DAD8-4B42-AC36-206ED30FE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508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31D4D-25ED-4B1E-853B-9148F862192D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770FF-DAD8-4B42-AC36-206ED30FE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152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flutter.dev/docs/get-started/install" TargetMode="External"/><Relationship Id="rId7" Type="http://schemas.openxmlformats.org/officeDocument/2006/relationships/hyperlink" Target="https://pub.dartlang.org/flutter" TargetMode="External"/><Relationship Id="rId2" Type="http://schemas.openxmlformats.org/officeDocument/2006/relationships/hyperlink" Target="https://developers.googleblog.com/2018/12/flutter-10-googles-portable-ui-toolkit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lutter.dev/docs/resources/bootstrap-into-dart" TargetMode="External"/><Relationship Id="rId5" Type="http://schemas.openxmlformats.org/officeDocument/2006/relationships/hyperlink" Target="https://flutter.dev/docs/reference/tutorials" TargetMode="External"/><Relationship Id="rId4" Type="http://schemas.openxmlformats.org/officeDocument/2006/relationships/hyperlink" Target="https://codelabs.developers.google.com/codelabs/first-flutter-app-pt1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flutter.dev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flutter.dev/docs/get-started/instal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flutter.dev/docs/get-started/flutter-for/android-dev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Cosc</a:t>
            </a:r>
            <a:r>
              <a:rPr lang="en-US" dirty="0"/>
              <a:t> 4735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Flutter</a:t>
            </a:r>
          </a:p>
          <a:p>
            <a:r>
              <a:rPr lang="en-US" dirty="0"/>
              <a:t>(cross platform) </a:t>
            </a:r>
          </a:p>
          <a:p>
            <a:r>
              <a:rPr lang="en-US" dirty="0"/>
              <a:t>A introduction</a:t>
            </a:r>
          </a:p>
        </p:txBody>
      </p:sp>
    </p:spTree>
    <p:extLst>
      <p:ext uri="{BB962C8B-B14F-4D97-AF65-F5344CB8AC3E}">
        <p14:creationId xmlns:p14="http://schemas.microsoft.com/office/powerpoint/2010/main" val="498605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8BD7D-4FBC-6154-B417-7DB651420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note.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B7F1A-4F24-734A-B2DF-1E04D7F93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You can use either to open and run the project.</a:t>
            </a:r>
          </a:p>
          <a:p>
            <a:r>
              <a:rPr lang="en-US" dirty="0"/>
              <a:t>The ide is interchangeable.  Both have good points and bad points.</a:t>
            </a:r>
          </a:p>
          <a:p>
            <a:r>
              <a:rPr lang="en-US" dirty="0"/>
              <a:t>Lastly, </a:t>
            </a:r>
          </a:p>
          <a:p>
            <a:pPr lvl="1"/>
            <a:r>
              <a:rPr lang="en-US" dirty="0"/>
              <a:t>command line: in the project directory.</a:t>
            </a:r>
          </a:p>
          <a:p>
            <a:pPr lvl="1"/>
            <a:r>
              <a:rPr lang="en-US" dirty="0"/>
              <a:t>flutter pub get, flutter pub upgrade, flutter pub outdated</a:t>
            </a:r>
          </a:p>
          <a:p>
            <a:pPr lvl="1"/>
            <a:r>
              <a:rPr lang="en-US" dirty="0"/>
              <a:t>flutter clean  deletes all the build and tools directory.  maybe handy</a:t>
            </a:r>
          </a:p>
          <a:p>
            <a:pPr lvl="1"/>
            <a:r>
              <a:rPr lang="en-US" dirty="0"/>
              <a:t>flutter devices   lists all the devices you can install/run on</a:t>
            </a:r>
          </a:p>
          <a:p>
            <a:pPr lvl="1"/>
            <a:r>
              <a:rPr lang="en-US" dirty="0"/>
              <a:t>flutter run –d Chrome   will launch a chrome instance and install the app.</a:t>
            </a:r>
          </a:p>
          <a:p>
            <a:pPr lvl="2"/>
            <a:r>
              <a:rPr lang="en-US" dirty="0"/>
              <a:t>-d windows    or edge  or pixel (assuming a phone).</a:t>
            </a:r>
          </a:p>
          <a:p>
            <a:pPr lvl="1"/>
            <a:r>
              <a:rPr lang="en-US" dirty="0"/>
              <a:t>flutter enable web  or chrome or android or </a:t>
            </a:r>
            <a:r>
              <a:rPr lang="en-US" dirty="0" err="1"/>
              <a:t>ios</a:t>
            </a:r>
            <a:r>
              <a:rPr lang="en-US" dirty="0"/>
              <a:t> will add that to the project after </a:t>
            </a:r>
            <a:r>
              <a:rPr lang="en-US"/>
              <a:t>the fact.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330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4CAFB-3C74-01F1-1C56-A3F72E89B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Gemini vs copilot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4B81A-DEBC-33D1-6E9D-2E7356292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521651" cy="4351338"/>
          </a:xfrm>
        </p:spPr>
        <p:txBody>
          <a:bodyPr/>
          <a:lstStyle/>
          <a:p>
            <a:r>
              <a:rPr lang="en-US" dirty="0"/>
              <a:t>Maybe Gemini will get better, but as of March 2025, it has provided poor code and most of it didn't work either.</a:t>
            </a:r>
          </a:p>
          <a:p>
            <a:r>
              <a:rPr lang="en-US" dirty="0"/>
              <a:t>Copilot can be installed, go to file -&gt; settings -&gt; plugins</a:t>
            </a:r>
          </a:p>
          <a:p>
            <a:pPr lvl="1"/>
            <a:r>
              <a:rPr lang="en-US" dirty="0"/>
              <a:t>in the search, copilot,  have it search, it will fail and ask to look at marketplace, say yes.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It will restart the ide and ask you login via a browser and type in a code (hard to see, but in studio message, it at the bottom.</a:t>
            </a:r>
          </a:p>
          <a:p>
            <a:pPr lvl="1"/>
            <a:r>
              <a:rPr lang="en-US" dirty="0"/>
              <a:t>Now you can use copilot and whichever ai you want to code with.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B0B889-0BF2-97C5-B2A8-8879C9E2C0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8293" y="3626445"/>
            <a:ext cx="3277057" cy="97168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B9240C7-7EA3-3FB7-AEB6-2F10697EF4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5246" y="2022283"/>
            <a:ext cx="457264" cy="306747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7772C9B-E955-C7A5-3D92-6E0AF48EFA5C}"/>
              </a:ext>
            </a:extLst>
          </p:cNvPr>
          <p:cNvSpPr txBox="1"/>
          <p:nvPr/>
        </p:nvSpPr>
        <p:spPr>
          <a:xfrm>
            <a:off x="10816244" y="4413465"/>
            <a:ext cx="828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copilot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31FD98-25A3-CA74-5FC0-7A877A062A70}"/>
              </a:ext>
            </a:extLst>
          </p:cNvPr>
          <p:cNvSpPr txBox="1"/>
          <p:nvPr/>
        </p:nvSpPr>
        <p:spPr>
          <a:xfrm>
            <a:off x="10912510" y="3155151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Gemini</a:t>
            </a:r>
          </a:p>
        </p:txBody>
      </p:sp>
    </p:spTree>
    <p:extLst>
      <p:ext uri="{BB962C8B-B14F-4D97-AF65-F5344CB8AC3E}">
        <p14:creationId xmlns:p14="http://schemas.microsoft.com/office/powerpoint/2010/main" val="15699111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https://flutter.dev/</a:t>
            </a:r>
          </a:p>
          <a:p>
            <a:r>
              <a:rPr lang="en-US" dirty="0">
                <a:hlinkClick r:id="rId3"/>
              </a:rPr>
              <a:t>https://flutter.dev/docs/get-started/install</a:t>
            </a:r>
            <a:endParaRPr lang="en-US" dirty="0"/>
          </a:p>
          <a:p>
            <a:r>
              <a:rPr lang="en-US" dirty="0">
                <a:hlinkClick r:id="rId4"/>
              </a:rPr>
              <a:t>https://codelabs.developers.google.com/codelabs/first-flutter-app-pt1/</a:t>
            </a:r>
            <a:r>
              <a:rPr lang="en-US" dirty="0"/>
              <a:t> </a:t>
            </a:r>
          </a:p>
          <a:p>
            <a:r>
              <a:rPr lang="en-US">
                <a:hlinkClick r:id="rId5"/>
              </a:rPr>
              <a:t>https</a:t>
            </a:r>
            <a:r>
              <a:rPr lang="en-US" dirty="0">
                <a:hlinkClick r:id="rId5"/>
              </a:rPr>
              <a:t>://flutter.dev/docs/reference/tutorials</a:t>
            </a:r>
            <a:r>
              <a:rPr lang="en-US" dirty="0"/>
              <a:t> </a:t>
            </a:r>
          </a:p>
          <a:p>
            <a:r>
              <a:rPr lang="en-US" dirty="0">
                <a:hlinkClick r:id="rId6"/>
              </a:rPr>
              <a:t>https://flutter.dev/docs/resources/bootstrap-into-dart</a:t>
            </a:r>
            <a:r>
              <a:rPr lang="en-US" dirty="0"/>
              <a:t> </a:t>
            </a:r>
          </a:p>
          <a:p>
            <a:r>
              <a:rPr lang="en-US" dirty="0">
                <a:hlinkClick r:id="rId7"/>
              </a:rPr>
              <a:t>https://pub.dartlang.org/flutter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27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243388" y="1676400"/>
            <a:ext cx="1735137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6054725" y="2044700"/>
            <a:ext cx="1735138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5334000" y="2679700"/>
            <a:ext cx="17351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414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utoUpdateAnimBg="0"/>
      <p:bldP spid="63491" grpId="0" autoUpdateAnimBg="0"/>
      <p:bldP spid="6349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Flutter?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Flutter is Google’s UI toolkit for building beautiful, natively compiled applications for mobile (iOS and Android), web, and desktop (windows, </a:t>
            </a:r>
            <a:r>
              <a:rPr lang="en-US" dirty="0" err="1"/>
              <a:t>macOS</a:t>
            </a:r>
            <a:r>
              <a:rPr lang="en-US" dirty="0"/>
              <a:t>, and Linux) from a single codebase. </a:t>
            </a:r>
          </a:p>
          <a:p>
            <a:pPr lvl="1"/>
            <a:r>
              <a:rPr lang="en-US" dirty="0">
                <a:hlinkClick r:id="rId2"/>
              </a:rPr>
              <a:t>https://flutter.dev/</a:t>
            </a:r>
            <a:r>
              <a:rPr lang="en-US" dirty="0"/>
              <a:t> </a:t>
            </a:r>
          </a:p>
          <a:p>
            <a:pPr lvl="1"/>
            <a:endParaRPr lang="en-US" dirty="0"/>
          </a:p>
          <a:p>
            <a:pPr lvl="1"/>
            <a:r>
              <a:rPr lang="en-US" b="1" dirty="0"/>
              <a:t>Expressive, beautiful UIs</a:t>
            </a:r>
          </a:p>
          <a:p>
            <a:pPr lvl="2"/>
            <a:r>
              <a:rPr lang="en-US" dirty="0"/>
              <a:t>Delight your users with Flutter's built-in beautiful Material Design and Cupertino (iOS-flavor) widgets, rich motion APIs, smooth natural scrolling, and platform awareness. </a:t>
            </a:r>
          </a:p>
          <a:p>
            <a:pPr lvl="1"/>
            <a:r>
              <a:rPr lang="en-US" b="1" dirty="0"/>
              <a:t>Native Performance</a:t>
            </a:r>
          </a:p>
          <a:p>
            <a:pPr lvl="2"/>
            <a:r>
              <a:rPr lang="en-US" dirty="0"/>
              <a:t>Flutter’s widgets incorporate all critical platform differences such as scrolling, navigation, icons and fonts to provide full native performance on both iOS and Android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212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installation.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Flutter is a separate language that needs to be installed.</a:t>
            </a:r>
          </a:p>
          <a:p>
            <a:pPr lvl="1"/>
            <a:r>
              <a:rPr lang="en-US" dirty="0">
                <a:hlinkClick r:id="rId2"/>
              </a:rPr>
              <a:t>https://flutter.dev/docs/get-started/install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On windows, easiest way is to </a:t>
            </a:r>
          </a:p>
          <a:p>
            <a:pPr lvl="2"/>
            <a:r>
              <a:rPr lang="en-US" dirty="0" err="1"/>
              <a:t>git</a:t>
            </a:r>
            <a:r>
              <a:rPr lang="en-US" dirty="0"/>
              <a:t> clone https://github.com/flutter/flutter.git -b stable </a:t>
            </a:r>
          </a:p>
          <a:p>
            <a:pPr lvl="2"/>
            <a:r>
              <a:rPr lang="en-US" dirty="0"/>
              <a:t>creates a flutter directory, you need to add it to the path. From the Start search bar, enter ‘</a:t>
            </a:r>
            <a:r>
              <a:rPr lang="en-US" dirty="0" err="1"/>
              <a:t>env</a:t>
            </a:r>
            <a:r>
              <a:rPr lang="en-US" dirty="0"/>
              <a:t>’ and select </a:t>
            </a:r>
            <a:r>
              <a:rPr lang="en-US" b="1" dirty="0"/>
              <a:t>Edit environment variables for your account</a:t>
            </a:r>
            <a:r>
              <a:rPr lang="en-US" dirty="0"/>
              <a:t>. </a:t>
            </a:r>
          </a:p>
          <a:p>
            <a:pPr lvl="3"/>
            <a:r>
              <a:rPr lang="en-US" dirty="0"/>
              <a:t>add  </a:t>
            </a:r>
            <a:r>
              <a:rPr lang="en-US" dirty="0" err="1"/>
              <a:t>fullpath</a:t>
            </a:r>
            <a:r>
              <a:rPr lang="en-US" dirty="0"/>
              <a:t> to flutter\bin  (C:\Android\flutter\bin)</a:t>
            </a:r>
          </a:p>
          <a:p>
            <a:pPr lvl="2"/>
            <a:r>
              <a:rPr lang="en-US" dirty="0"/>
              <a:t>Also make sure android is in the path, C:\Android\android-sdk\platform-tools  </a:t>
            </a:r>
          </a:p>
          <a:p>
            <a:pPr lvl="1"/>
            <a:r>
              <a:rPr lang="en-US" dirty="0"/>
              <a:t>and then integrated into Android Studio or VS code ( or </a:t>
            </a:r>
            <a:r>
              <a:rPr lang="en-US" dirty="0" err="1"/>
              <a:t>Emacs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in studio configure-&gt;plugins add flutter (and dart)</a:t>
            </a:r>
          </a:p>
          <a:p>
            <a:pPr lvl="1"/>
            <a:r>
              <a:rPr lang="en-US" dirty="0"/>
              <a:t>on the command line:  flutter doctor</a:t>
            </a:r>
          </a:p>
          <a:p>
            <a:pPr lvl="2"/>
            <a:r>
              <a:rPr lang="en-US" dirty="0"/>
              <a:t>It should tell everything is okay (except maybe a device) </a:t>
            </a:r>
          </a:p>
        </p:txBody>
      </p:sp>
    </p:spTree>
    <p:extLst>
      <p:ext uri="{BB962C8B-B14F-4D97-AF65-F5344CB8AC3E}">
        <p14:creationId xmlns:p14="http://schemas.microsoft.com/office/powerpoint/2010/main" val="1541264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Flutter for Android Developers.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hlinkClick r:id="rId2"/>
              </a:rPr>
              <a:t>https://flutter.dev/docs/get-started/flutter-for/android-devs</a:t>
            </a:r>
            <a:endParaRPr lang="en-US" dirty="0"/>
          </a:p>
          <a:p>
            <a:endParaRPr lang="en-US" dirty="0"/>
          </a:p>
          <a:p>
            <a:r>
              <a:rPr lang="en-US" dirty="0"/>
              <a:t>In Android, the View is the foundation of everything that shows up on the screen. Buttons, toolbars, and inputs, everything is a View. </a:t>
            </a:r>
          </a:p>
          <a:p>
            <a:r>
              <a:rPr lang="en-US" dirty="0"/>
              <a:t>In Flutter, the rough equivalent to a View is a Widget. Widgets don’t map exactly to Android views, but while you’re getting acquainted with how Flutter works you can think of them as “the way you declare and construct UI”.</a:t>
            </a:r>
          </a:p>
          <a:p>
            <a:pPr lvl="1"/>
            <a:r>
              <a:rPr lang="en-US" dirty="0"/>
              <a:t>widgets have a different lifespan: they are immutable and only exist until they need to be changed. </a:t>
            </a:r>
          </a:p>
          <a:p>
            <a:pPr lvl="1"/>
            <a:r>
              <a:rPr lang="en-US" dirty="0"/>
              <a:t>Whenever widgets or their state change, Flutter’s framework creates a new tree of widget instances.  Like redrawing a whole webpage in </a:t>
            </a:r>
            <a:r>
              <a:rPr lang="en-US" dirty="0" err="1"/>
              <a:t>js</a:t>
            </a:r>
            <a:r>
              <a:rPr lang="en-US" dirty="0"/>
              <a:t>/express.</a:t>
            </a:r>
          </a:p>
          <a:p>
            <a:pPr lvl="1"/>
            <a:r>
              <a:rPr lang="en-US" dirty="0"/>
              <a:t>In comparison, an Android view is drawn once and does not redraw until invalidate is called.</a:t>
            </a:r>
          </a:p>
        </p:txBody>
      </p:sp>
    </p:spTree>
    <p:extLst>
      <p:ext uri="{BB962C8B-B14F-4D97-AF65-F5344CB8AC3E}">
        <p14:creationId xmlns:p14="http://schemas.microsoft.com/office/powerpoint/2010/main" val="4029136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Flutter for Android Developers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Flutter’s widgets are lightweight, in part due to their immutability. </a:t>
            </a:r>
          </a:p>
          <a:p>
            <a:pPr lvl="1"/>
            <a:r>
              <a:rPr lang="en-US" dirty="0"/>
              <a:t>Because they aren’t views themselves, and aren’t directly drawing anything, but rather are a description of the UI and its semantics that get “inflated” into actual view objects under the hood.</a:t>
            </a:r>
          </a:p>
          <a:p>
            <a:r>
              <a:rPr lang="en-US" dirty="0"/>
              <a:t>Flutter includes the Material Components library. </a:t>
            </a:r>
          </a:p>
          <a:p>
            <a:pPr lvl="1"/>
            <a:r>
              <a:rPr lang="en-US" dirty="0"/>
              <a:t>These are widgets that implement the Material Design guidelines. Material Design is a flexible design system optimized for all platforms, including iOS.</a:t>
            </a:r>
          </a:p>
          <a:p>
            <a:r>
              <a:rPr lang="en-US" dirty="0"/>
              <a:t>Flutter is flexible and expressive enough to implement any design language. </a:t>
            </a:r>
          </a:p>
          <a:p>
            <a:pPr lvl="1"/>
            <a:r>
              <a:rPr lang="en-US" dirty="0"/>
              <a:t>For example, on iOS, you can use the Cupertino widgets to produce an interface that looks like Apple’s iOS design language.</a:t>
            </a:r>
          </a:p>
        </p:txBody>
      </p:sp>
    </p:spTree>
    <p:extLst>
      <p:ext uri="{BB962C8B-B14F-4D97-AF65-F5344CB8AC3E}">
        <p14:creationId xmlns:p14="http://schemas.microsoft.com/office/powerpoint/2010/main" val="210660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Flutter cross-platform.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Write once, compile many</a:t>
            </a:r>
          </a:p>
          <a:p>
            <a:pPr lvl="1"/>
            <a:r>
              <a:rPr lang="en-US" dirty="0"/>
              <a:t>Android</a:t>
            </a:r>
          </a:p>
          <a:p>
            <a:pPr lvl="1"/>
            <a:r>
              <a:rPr lang="en-US" dirty="0"/>
              <a:t>IOS</a:t>
            </a:r>
          </a:p>
          <a:p>
            <a:pPr lvl="1"/>
            <a:r>
              <a:rPr lang="en-US" dirty="0"/>
              <a:t>Windows</a:t>
            </a:r>
          </a:p>
          <a:p>
            <a:pPr lvl="1"/>
            <a:r>
              <a:rPr lang="en-US" dirty="0"/>
              <a:t>Linux</a:t>
            </a:r>
          </a:p>
          <a:p>
            <a:pPr lvl="1"/>
            <a:r>
              <a:rPr lang="en-US" dirty="0"/>
              <a:t>Mac</a:t>
            </a:r>
          </a:p>
          <a:p>
            <a:pPr lvl="1"/>
            <a:r>
              <a:rPr lang="en-US" dirty="0"/>
              <a:t>Web</a:t>
            </a:r>
          </a:p>
          <a:p>
            <a:r>
              <a:rPr lang="en-US" dirty="0"/>
              <a:t>Most with no changes to your code.  </a:t>
            </a:r>
          </a:p>
          <a:p>
            <a:pPr lvl="1"/>
            <a:r>
              <a:rPr lang="en-US" dirty="0"/>
              <a:t>Some specific items that require keys (maps for example), require special code for android, then different code for IOS, and different code for web.  </a:t>
            </a:r>
          </a:p>
          <a:p>
            <a:r>
              <a:rPr lang="en-US" sz="1200" dirty="0"/>
              <a:t>Currently (March 2025)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573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Dart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88579" y="1408386"/>
            <a:ext cx="10765221" cy="4768577"/>
          </a:xfrm>
        </p:spPr>
        <p:txBody>
          <a:bodyPr>
            <a:normAutofit/>
          </a:bodyPr>
          <a:lstStyle/>
          <a:p>
            <a:r>
              <a:rPr lang="en-US" dirty="0"/>
              <a:t>Dart is the native language used by Flutter.</a:t>
            </a:r>
          </a:p>
          <a:p>
            <a:r>
              <a:rPr lang="en-US" dirty="0"/>
              <a:t>Google had its first ever release of Flutter 1.0 , December 2018.  Flutter 2.0 March 2021, Flutter 3.0 May 2022. </a:t>
            </a:r>
          </a:p>
          <a:p>
            <a:pPr lvl="1"/>
            <a:r>
              <a:rPr lang="en-US" dirty="0"/>
              <a:t>Dart is the programming language used to code Flutter apps.  </a:t>
            </a:r>
          </a:p>
          <a:p>
            <a:pPr lvl="1"/>
            <a:r>
              <a:rPr lang="en-US" dirty="0"/>
              <a:t>v 3.7.1 as of March 2025.  V4 proposal in summer of 2024</a:t>
            </a:r>
          </a:p>
          <a:p>
            <a:pPr lvl="1"/>
            <a:endParaRPr lang="en-US" dirty="0"/>
          </a:p>
          <a:p>
            <a:r>
              <a:rPr lang="en-US" dirty="0"/>
              <a:t>Jump to the Dart language from here and then come back.</a:t>
            </a:r>
          </a:p>
        </p:txBody>
      </p:sp>
    </p:spTree>
    <p:extLst>
      <p:ext uri="{BB962C8B-B14F-4D97-AF65-F5344CB8AC3E}">
        <p14:creationId xmlns:p14="http://schemas.microsoft.com/office/powerpoint/2010/main" val="2428298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00C66-CF47-7E66-231F-51AD7134A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flutter project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923861-EFDE-DC59-F674-3E506C2485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 </a:t>
            </a:r>
            <a:r>
              <a:rPr lang="en-US" dirty="0" err="1"/>
              <a:t>Vscode</a:t>
            </a:r>
            <a:endParaRPr lang="en-US" dirty="0"/>
          </a:p>
          <a:p>
            <a:pPr lvl="1"/>
            <a:r>
              <a:rPr lang="en-US" dirty="0"/>
              <a:t>Install these modules: flutter and Dart</a:t>
            </a:r>
          </a:p>
          <a:p>
            <a:r>
              <a:rPr lang="en-US" dirty="0"/>
              <a:t>In the view -&gt; command palette (</a:t>
            </a:r>
            <a:r>
              <a:rPr lang="en-US" dirty="0" err="1"/>
              <a:t>Cntrl+shift+P</a:t>
            </a:r>
            <a:r>
              <a:rPr lang="en-US" dirty="0"/>
              <a:t>), entry flutter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select Application, then select a directory to store project in.</a:t>
            </a:r>
          </a:p>
          <a:p>
            <a:r>
              <a:rPr lang="en-US" dirty="0"/>
              <a:t>then enter a name for the project (which creates a subdirectory)</a:t>
            </a:r>
          </a:p>
          <a:p>
            <a:r>
              <a:rPr lang="en-US" dirty="0"/>
              <a:t>It will create a basic app for you.  lib/</a:t>
            </a:r>
            <a:r>
              <a:rPr lang="en-US" dirty="0" err="1"/>
              <a:t>main.dart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press f5 to run, select chrome, edge, or android.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401ADF-1CB1-455A-55F6-73DAE4E905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5934" y="3128920"/>
            <a:ext cx="5887272" cy="600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36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6FB3C-51A1-12D1-E46D-5819C1ED0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 Flutter project Android Studio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F41AA-2C67-1673-FD96-E2607D72C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android studio install plugins Dart and Flutter.</a:t>
            </a:r>
          </a:p>
          <a:p>
            <a:r>
              <a:rPr lang="en-US" dirty="0"/>
              <a:t>In projects, select "new Flutter project"</a:t>
            </a:r>
          </a:p>
          <a:p>
            <a:r>
              <a:rPr lang="en-US" dirty="0"/>
              <a:t>select flutter, next</a:t>
            </a:r>
          </a:p>
          <a:p>
            <a:r>
              <a:rPr lang="en-US" dirty="0"/>
              <a:t>try in a project name, which also fill project location. </a:t>
            </a:r>
          </a:p>
          <a:p>
            <a:pPr lvl="1"/>
            <a:r>
              <a:rPr lang="en-US" dirty="0"/>
              <a:t>change the description as needed</a:t>
            </a:r>
          </a:p>
          <a:p>
            <a:pPr lvl="1"/>
            <a:r>
              <a:rPr lang="en-US" dirty="0"/>
              <a:t>organization, for example, I use edu.cs4730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30ACD6-B2C1-D3F8-7067-16ADBB01D0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166" y="4688197"/>
            <a:ext cx="5525271" cy="93358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4920A80-F2F3-E29A-78B2-05EAD2D59386}"/>
              </a:ext>
            </a:extLst>
          </p:cNvPr>
          <p:cNvSpPr txBox="1"/>
          <p:nvPr/>
        </p:nvSpPr>
        <p:spPr>
          <a:xfrm>
            <a:off x="1125415" y="5807631"/>
            <a:ext cx="3053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lib/</a:t>
            </a:r>
            <a:r>
              <a:rPr lang="en-US" dirty="0" err="1"/>
              <a:t>main.dart</a:t>
            </a:r>
            <a:r>
              <a:rPr lang="en-US" dirty="0"/>
              <a:t> is the file to edit.</a:t>
            </a:r>
          </a:p>
        </p:txBody>
      </p:sp>
    </p:spTree>
    <p:extLst>
      <p:ext uri="{BB962C8B-B14F-4D97-AF65-F5344CB8AC3E}">
        <p14:creationId xmlns:p14="http://schemas.microsoft.com/office/powerpoint/2010/main" val="3670549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2038</TotalTime>
  <Words>1114</Words>
  <Application>Microsoft Office PowerPoint</Application>
  <PresentationFormat>Widescreen</PresentationFormat>
  <Paragraphs>105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Tahoma</vt:lpstr>
      <vt:lpstr>Office Theme</vt:lpstr>
      <vt:lpstr>Cosc 4735</vt:lpstr>
      <vt:lpstr>What is Flutter?</vt:lpstr>
      <vt:lpstr>installation.</vt:lpstr>
      <vt:lpstr>Flutter for Android Developers.</vt:lpstr>
      <vt:lpstr>Flutter for Android Developers (2)</vt:lpstr>
      <vt:lpstr>Flutter cross-platform.</vt:lpstr>
      <vt:lpstr>Dart</vt:lpstr>
      <vt:lpstr>Create flutter project Code</vt:lpstr>
      <vt:lpstr>Create a Flutter project Android Studio</vt:lpstr>
      <vt:lpstr>final note.</vt:lpstr>
      <vt:lpstr>Gemini vs copilot</vt:lpstr>
      <vt:lpstr>References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4735</dc:title>
  <dc:creator>James S. Ward</dc:creator>
  <cp:lastModifiedBy>Jim Ward</cp:lastModifiedBy>
  <cp:revision>41</cp:revision>
  <dcterms:created xsi:type="dcterms:W3CDTF">2019-04-19T19:40:00Z</dcterms:created>
  <dcterms:modified xsi:type="dcterms:W3CDTF">2025-03-11T19:18:33Z</dcterms:modified>
</cp:coreProperties>
</file>