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2" r:id="rId4"/>
    <p:sldId id="263" r:id="rId5"/>
    <p:sldId id="259" r:id="rId6"/>
    <p:sldId id="267" r:id="rId7"/>
    <p:sldId id="265" r:id="rId8"/>
    <p:sldId id="264" r:id="rId9"/>
    <p:sldId id="266" r:id="rId10"/>
    <p:sldId id="269" r:id="rId11"/>
    <p:sldId id="270" r:id="rId12"/>
    <p:sldId id="271" r:id="rId13"/>
    <p:sldId id="273" r:id="rId14"/>
    <p:sldId id="272" r:id="rId15"/>
    <p:sldId id="274" r:id="rId16"/>
    <p:sldId id="275" r:id="rId17"/>
    <p:sldId id="276" r:id="rId18"/>
    <p:sldId id="261" r:id="rId19"/>
    <p:sldId id="260" r:id="rId20"/>
    <p:sldId id="268" r:id="rId21"/>
    <p:sldId id="277" r:id="rId22"/>
    <p:sldId id="257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8" d="100"/>
          <a:sy n="98" d="100"/>
        </p:scale>
        <p:origin x="19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854A-E8E2-4296-8B35-8693283A8256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15273-47B2-41F6-BED7-87995A8BF8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997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854A-E8E2-4296-8B35-8693283A8256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15273-47B2-41F6-BED7-87995A8BF8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524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854A-E8E2-4296-8B35-8693283A8256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15273-47B2-41F6-BED7-87995A8BF8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938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854A-E8E2-4296-8B35-8693283A8256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15273-47B2-41F6-BED7-87995A8BF8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825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854A-E8E2-4296-8B35-8693283A8256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15273-47B2-41F6-BED7-87995A8BF8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255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854A-E8E2-4296-8B35-8693283A8256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15273-47B2-41F6-BED7-87995A8BF8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31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854A-E8E2-4296-8B35-8693283A8256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15273-47B2-41F6-BED7-87995A8BF8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414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854A-E8E2-4296-8B35-8693283A8256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15273-47B2-41F6-BED7-87995A8BF8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607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854A-E8E2-4296-8B35-8693283A8256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15273-47B2-41F6-BED7-87995A8BF8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512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854A-E8E2-4296-8B35-8693283A8256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15273-47B2-41F6-BED7-87995A8BF8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597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854A-E8E2-4296-8B35-8693283A8256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15273-47B2-41F6-BED7-87995A8BF8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041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D854A-E8E2-4296-8B35-8693283A8256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515273-47B2-41F6-BED7-87995A8BF8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137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aurentluce.com/posts/python-dictionary-implementatio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cosc</a:t>
            </a:r>
            <a:r>
              <a:rPr lang="en-US" dirty="0" smtClean="0"/>
              <a:t> 2030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STL, java, and python:</a:t>
            </a:r>
          </a:p>
          <a:p>
            <a:r>
              <a:rPr lang="en-US" dirty="0" smtClean="0"/>
              <a:t>hashing </a:t>
            </a:r>
            <a:r>
              <a:rPr lang="en-US" dirty="0" smtClean="0"/>
              <a:t>and </a:t>
            </a:r>
            <a:r>
              <a:rPr lang="en-US" dirty="0" smtClean="0"/>
              <a:t>sorting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7496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Hashing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The last part of the collection Set is the </a:t>
            </a:r>
            <a:r>
              <a:rPr lang="en-US" dirty="0" err="1" smtClean="0"/>
              <a:t>HashSet</a:t>
            </a:r>
            <a:r>
              <a:rPr lang="en-US" dirty="0" smtClean="0"/>
              <a:t>, </a:t>
            </a:r>
            <a:r>
              <a:rPr lang="en-US" dirty="0" err="1" smtClean="0"/>
              <a:t>HashMap</a:t>
            </a:r>
            <a:r>
              <a:rPr lang="en-US" dirty="0" smtClean="0"/>
              <a:t>, and </a:t>
            </a:r>
            <a:r>
              <a:rPr lang="en-US" dirty="0" err="1" smtClean="0"/>
              <a:t>LinkedHashSet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172200" y="1832181"/>
            <a:ext cx="5181600" cy="4338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933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HashSet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unique elements only. </a:t>
            </a:r>
            <a:r>
              <a:rPr lang="en-US" dirty="0"/>
              <a:t>Like the </a:t>
            </a:r>
            <a:r>
              <a:rPr lang="en-US" dirty="0" err="1" smtClean="0"/>
              <a:t>TreeSet</a:t>
            </a:r>
            <a:endParaRPr lang="en-US" dirty="0" smtClean="0"/>
          </a:p>
          <a:p>
            <a:r>
              <a:rPr lang="en-US" dirty="0" smtClean="0"/>
              <a:t>null is allowed as a value, once (see above)</a:t>
            </a:r>
          </a:p>
          <a:p>
            <a:r>
              <a:rPr lang="en-US" dirty="0" err="1" smtClean="0"/>
              <a:t>HashSet</a:t>
            </a:r>
            <a:r>
              <a:rPr lang="en-US" dirty="0" smtClean="0"/>
              <a:t> doesn't maintain insertion order.</a:t>
            </a:r>
          </a:p>
          <a:p>
            <a:pPr lvl="1"/>
            <a:r>
              <a:rPr lang="en-US" dirty="0" smtClean="0"/>
              <a:t>this should not surprise you.</a:t>
            </a:r>
          </a:p>
          <a:p>
            <a:r>
              <a:rPr lang="en-US" dirty="0" smtClean="0"/>
              <a:t>it's not thread safe</a:t>
            </a:r>
          </a:p>
          <a:p>
            <a:r>
              <a:rPr lang="en-US" dirty="0" smtClean="0"/>
              <a:t>Initial capacity of </a:t>
            </a:r>
            <a:r>
              <a:rPr lang="en-US" dirty="0" err="1" smtClean="0"/>
              <a:t>hashSet</a:t>
            </a:r>
            <a:r>
              <a:rPr lang="en-US" dirty="0" smtClean="0"/>
              <a:t> is 16 and the load factor is set to .75</a:t>
            </a:r>
          </a:p>
          <a:p>
            <a:r>
              <a:rPr lang="en-US" dirty="0" smtClean="0"/>
              <a:t>methods:</a:t>
            </a:r>
          </a:p>
          <a:p>
            <a:pPr lvl="1"/>
            <a:r>
              <a:rPr lang="en-US" dirty="0" smtClean="0"/>
              <a:t>add (object), clear(), contains( object), </a:t>
            </a:r>
            <a:r>
              <a:rPr lang="en-US" dirty="0" err="1" smtClean="0"/>
              <a:t>isEmpty</a:t>
            </a:r>
            <a:r>
              <a:rPr lang="en-US" dirty="0" smtClean="0"/>
              <a:t>(), remove( object), size()</a:t>
            </a:r>
          </a:p>
          <a:p>
            <a:pPr lvl="1"/>
            <a:r>
              <a:rPr lang="en-US" dirty="0" err="1" smtClean="0"/>
              <a:t>HashSet</a:t>
            </a:r>
            <a:r>
              <a:rPr lang="en-US" dirty="0" smtClean="0"/>
              <a:t>( capacity) as constructor can change the initial capacity.</a:t>
            </a:r>
          </a:p>
          <a:p>
            <a:pPr lvl="1"/>
            <a:r>
              <a:rPr lang="en-US" dirty="0" err="1" smtClean="0"/>
              <a:t>HashSet</a:t>
            </a:r>
            <a:r>
              <a:rPr lang="en-US" dirty="0" smtClean="0"/>
              <a:t>(</a:t>
            </a:r>
            <a:r>
              <a:rPr lang="en-US" dirty="0" err="1" smtClean="0"/>
              <a:t>int</a:t>
            </a:r>
            <a:r>
              <a:rPr lang="en-US" dirty="0" smtClean="0"/>
              <a:t> capacity, float </a:t>
            </a:r>
            <a:r>
              <a:rPr lang="en-US" dirty="0" err="1" smtClean="0"/>
              <a:t>loadFactor</a:t>
            </a:r>
            <a:r>
              <a:rPr lang="en-US" dirty="0" smtClean="0"/>
              <a:t>) to change capacity and load factor setting.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7680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HashSet</a:t>
            </a:r>
            <a:r>
              <a:rPr lang="en-US" dirty="0" smtClean="0"/>
              <a:t>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HashSet</a:t>
            </a:r>
            <a:r>
              <a:rPr lang="en-US" dirty="0"/>
              <a:t>&lt;String&gt; </a:t>
            </a:r>
            <a:r>
              <a:rPr lang="en-US" dirty="0" smtClean="0"/>
              <a:t>hash=new </a:t>
            </a:r>
            <a:r>
              <a:rPr lang="en-US" dirty="0" err="1"/>
              <a:t>HashSet</a:t>
            </a:r>
            <a:r>
              <a:rPr lang="en-US" dirty="0"/>
              <a:t>();  </a:t>
            </a:r>
          </a:p>
          <a:p>
            <a:pPr marL="0" indent="0">
              <a:buNone/>
            </a:pPr>
            <a:r>
              <a:rPr lang="en-US" dirty="0" err="1" smtClean="0"/>
              <a:t>hash.add</a:t>
            </a:r>
            <a:r>
              <a:rPr lang="en-US" dirty="0"/>
              <a:t>("One");    </a:t>
            </a:r>
          </a:p>
          <a:p>
            <a:pPr marL="0" indent="0">
              <a:buNone/>
            </a:pPr>
            <a:r>
              <a:rPr lang="en-US" dirty="0" err="1" smtClean="0"/>
              <a:t>hash.add</a:t>
            </a:r>
            <a:r>
              <a:rPr lang="en-US" dirty="0"/>
              <a:t>("Two"); 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hash.contains</a:t>
            </a:r>
            <a:r>
              <a:rPr lang="en-US" dirty="0" smtClean="0"/>
              <a:t>("Two"); //returns true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5445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LinkedHashSet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it's an </a:t>
            </a:r>
            <a:r>
              <a:rPr lang="en-US" dirty="0" err="1" smtClean="0"/>
              <a:t>linkedlist</a:t>
            </a:r>
            <a:r>
              <a:rPr lang="en-US" dirty="0" smtClean="0"/>
              <a:t> implementation of </a:t>
            </a:r>
            <a:r>
              <a:rPr lang="en-US" dirty="0" err="1" smtClean="0"/>
              <a:t>HashSet</a:t>
            </a:r>
            <a:r>
              <a:rPr lang="en-US" dirty="0" smtClean="0"/>
              <a:t>.</a:t>
            </a:r>
          </a:p>
          <a:p>
            <a:r>
              <a:rPr lang="en-US" dirty="0" smtClean="0"/>
              <a:t>everything is the same from a </a:t>
            </a:r>
            <a:r>
              <a:rPr lang="en-US" dirty="0" err="1" smtClean="0"/>
              <a:t>HashSet</a:t>
            </a:r>
            <a:r>
              <a:rPr lang="en-US" dirty="0" smtClean="0"/>
              <a:t>, except it maintains insertion order.</a:t>
            </a:r>
          </a:p>
          <a:p>
            <a:pPr lvl="1"/>
            <a:r>
              <a:rPr lang="en-US" dirty="0" smtClean="0"/>
              <a:t>it requires a lot of extra memory and is much slower, so if you don't need order maintained, then don't use this.</a:t>
            </a:r>
          </a:p>
          <a:p>
            <a:pPr lvl="1"/>
            <a:endParaRPr lang="en-US" dirty="0"/>
          </a:p>
          <a:p>
            <a:r>
              <a:rPr lang="en-US" dirty="0" smtClean="0"/>
              <a:t>Otherwise, there is no change to methods and code exception declaration</a:t>
            </a:r>
          </a:p>
          <a:p>
            <a:pPr lvl="1"/>
            <a:r>
              <a:rPr lang="en-US" dirty="0"/>
              <a:t>  </a:t>
            </a:r>
            <a:r>
              <a:rPr lang="en-US" dirty="0" err="1"/>
              <a:t>LinkedHashSet</a:t>
            </a:r>
            <a:r>
              <a:rPr lang="en-US" dirty="0"/>
              <a:t>&lt;String&gt; </a:t>
            </a:r>
            <a:r>
              <a:rPr lang="en-US" dirty="0" smtClean="0"/>
              <a:t>Hash=new</a:t>
            </a:r>
            <a:r>
              <a:rPr lang="en-US" dirty="0"/>
              <a:t> </a:t>
            </a:r>
            <a:r>
              <a:rPr lang="en-US" dirty="0" err="1"/>
              <a:t>LinkedHashSet</a:t>
            </a:r>
            <a:r>
              <a:rPr lang="en-US" dirty="0"/>
              <a:t>();  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76060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HashMap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hashMap</a:t>
            </a:r>
            <a:r>
              <a:rPr lang="en-US" dirty="0" smtClean="0"/>
              <a:t> is the same as </a:t>
            </a:r>
            <a:r>
              <a:rPr lang="en-US" dirty="0" err="1" smtClean="0"/>
              <a:t>hashSet</a:t>
            </a:r>
            <a:r>
              <a:rPr lang="en-US" dirty="0" smtClean="0"/>
              <a:t> but using a </a:t>
            </a:r>
            <a:r>
              <a:rPr lang="en-US" dirty="0" err="1" smtClean="0"/>
              <a:t>MapEntry</a:t>
            </a:r>
            <a:r>
              <a:rPr lang="en-US" dirty="0" smtClean="0"/>
              <a:t>&lt;</a:t>
            </a:r>
            <a:r>
              <a:rPr lang="en-US" dirty="0" err="1" smtClean="0"/>
              <a:t>key,value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the keys must be unique and only one key can be null.  values can be null as needed.</a:t>
            </a:r>
          </a:p>
          <a:p>
            <a:r>
              <a:rPr lang="en-US" dirty="0" smtClean="0"/>
              <a:t>methods</a:t>
            </a:r>
          </a:p>
          <a:p>
            <a:pPr lvl="1"/>
            <a:r>
              <a:rPr lang="en-US" dirty="0" smtClean="0"/>
              <a:t>put(Key, value), </a:t>
            </a:r>
            <a:r>
              <a:rPr lang="en-US" dirty="0" err="1" smtClean="0"/>
              <a:t>putAll</a:t>
            </a:r>
            <a:r>
              <a:rPr lang="en-US" dirty="0" smtClean="0"/>
              <a:t>(</a:t>
            </a:r>
            <a:r>
              <a:rPr lang="en-US" dirty="0" err="1" smtClean="0"/>
              <a:t>mapEntry</a:t>
            </a:r>
            <a:r>
              <a:rPr lang="en-US" dirty="0" smtClean="0"/>
              <a:t>), remove(key), </a:t>
            </a:r>
            <a:r>
              <a:rPr lang="en-US" dirty="0" err="1" smtClean="0"/>
              <a:t>containKey</a:t>
            </a:r>
            <a:r>
              <a:rPr lang="en-US" dirty="0" smtClean="0"/>
              <a:t>(key), </a:t>
            </a:r>
            <a:r>
              <a:rPr lang="en-US" dirty="0" err="1" smtClean="0"/>
              <a:t>containsValue</a:t>
            </a:r>
            <a:r>
              <a:rPr lang="en-US" dirty="0" smtClean="0"/>
              <a:t> (value)</a:t>
            </a:r>
          </a:p>
          <a:p>
            <a:pPr lvl="1"/>
            <a:r>
              <a:rPr lang="en-US" dirty="0" err="1"/>
              <a:t>HashMap</a:t>
            </a:r>
            <a:r>
              <a:rPr lang="en-US" dirty="0"/>
              <a:t>&lt;</a:t>
            </a:r>
            <a:r>
              <a:rPr lang="en-US" dirty="0" err="1"/>
              <a:t>Integer,String</a:t>
            </a:r>
            <a:r>
              <a:rPr lang="en-US" dirty="0"/>
              <a:t>&gt; map=new </a:t>
            </a:r>
            <a:r>
              <a:rPr lang="en-US" dirty="0" err="1"/>
              <a:t>HashMap</a:t>
            </a:r>
            <a:r>
              <a:rPr lang="en-US" dirty="0"/>
              <a:t>&lt;</a:t>
            </a:r>
            <a:r>
              <a:rPr lang="en-US" dirty="0" err="1"/>
              <a:t>Integer,String</a:t>
            </a:r>
            <a:r>
              <a:rPr lang="en-US" dirty="0" smtClean="0"/>
              <a:t>&gt;();</a:t>
            </a:r>
            <a:endParaRPr lang="en-US" dirty="0"/>
          </a:p>
          <a:p>
            <a:pPr lvl="1"/>
            <a:r>
              <a:rPr lang="en-US" dirty="0" err="1" smtClean="0"/>
              <a:t>map.put</a:t>
            </a:r>
            <a:r>
              <a:rPr lang="en-US" dirty="0" smtClean="0"/>
              <a:t>(1,"Jim");  </a:t>
            </a:r>
            <a:endParaRPr lang="en-US" dirty="0"/>
          </a:p>
          <a:p>
            <a:r>
              <a:rPr lang="en-US" dirty="0" smtClean="0"/>
              <a:t>there is a </a:t>
            </a:r>
            <a:r>
              <a:rPr lang="en-US" dirty="0" err="1" smtClean="0"/>
              <a:t>LinkedHashMap</a:t>
            </a:r>
            <a:r>
              <a:rPr lang="en-US" dirty="0" smtClean="0"/>
              <a:t> as well, same idea as a </a:t>
            </a:r>
            <a:r>
              <a:rPr lang="en-US" dirty="0" err="1" smtClean="0"/>
              <a:t>hashmap</a:t>
            </a:r>
            <a:r>
              <a:rPr lang="en-US" dirty="0" smtClean="0"/>
              <a:t> and linked list.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4473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Sorting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building sorting for arrays</a:t>
            </a:r>
          </a:p>
          <a:p>
            <a:pPr marL="0" indent="0">
              <a:buNone/>
            </a:pPr>
            <a:r>
              <a:rPr lang="en-US" dirty="0"/>
              <a:t> int[] </a:t>
            </a:r>
            <a:r>
              <a:rPr lang="en-US" dirty="0" err="1"/>
              <a:t>arr</a:t>
            </a:r>
            <a:r>
              <a:rPr lang="en-US" dirty="0"/>
              <a:t> = { 5, -2, 23, 7, 87, -42, 509 </a:t>
            </a:r>
            <a:r>
              <a:rPr lang="en-US" dirty="0" smtClean="0"/>
              <a:t>};</a:t>
            </a:r>
          </a:p>
          <a:p>
            <a:pPr marL="0" indent="0">
              <a:buNone/>
            </a:pPr>
            <a:r>
              <a:rPr lang="en-US" dirty="0" err="1" smtClean="0"/>
              <a:t>Arrays.sort</a:t>
            </a:r>
            <a:r>
              <a:rPr lang="en-US" dirty="0" smtClean="0"/>
              <a:t>(</a:t>
            </a:r>
            <a:r>
              <a:rPr lang="en-US" dirty="0" err="1" smtClean="0"/>
              <a:t>arr</a:t>
            </a:r>
            <a:r>
              <a:rPr lang="en-US" dirty="0" smtClean="0"/>
              <a:t>);  //now the array is sorted ascending.</a:t>
            </a:r>
          </a:p>
          <a:p>
            <a:pPr marL="0" indent="0">
              <a:buNone/>
            </a:pPr>
            <a:r>
              <a:rPr lang="en-US" dirty="0" err="1" smtClean="0"/>
              <a:t>Arrays.sort</a:t>
            </a:r>
            <a:r>
              <a:rPr lang="en-US" dirty="0" smtClean="0"/>
              <a:t>(</a:t>
            </a:r>
            <a:r>
              <a:rPr lang="en-US" dirty="0" err="1" smtClean="0"/>
              <a:t>arr</a:t>
            </a:r>
            <a:r>
              <a:rPr lang="en-US" dirty="0"/>
              <a:t>, </a:t>
            </a:r>
            <a:r>
              <a:rPr lang="en-US" dirty="0" err="1"/>
              <a:t>Collections.reverseOrder</a:t>
            </a:r>
            <a:r>
              <a:rPr lang="en-US" dirty="0" smtClean="0"/>
              <a:t>());  //sort in descending </a:t>
            </a:r>
            <a:r>
              <a:rPr lang="en-US" dirty="0" err="1" smtClean="0"/>
              <a:t>oder</a:t>
            </a:r>
            <a:endParaRPr lang="en-US" dirty="0" smtClean="0"/>
          </a:p>
          <a:p>
            <a:r>
              <a:rPr lang="en-US" dirty="0" smtClean="0"/>
              <a:t>the Java Documentation says it uses a dual-pivot Quicksort on native objects</a:t>
            </a:r>
          </a:p>
          <a:p>
            <a:pPr lvl="1"/>
            <a:r>
              <a:rPr lang="en-US" dirty="0" smtClean="0"/>
              <a:t>it uses </a:t>
            </a:r>
            <a:r>
              <a:rPr lang="en-US" dirty="0" err="1" smtClean="0"/>
              <a:t>mergesort</a:t>
            </a:r>
            <a:r>
              <a:rPr lang="en-US" dirty="0" smtClean="0"/>
              <a:t> of Arrays of objects.</a:t>
            </a:r>
          </a:p>
          <a:p>
            <a:r>
              <a:rPr lang="en-US" dirty="0" smtClean="0"/>
              <a:t>if you want to sort an Array in parallel (as of Java v8)</a:t>
            </a:r>
          </a:p>
          <a:p>
            <a:pPr lvl="1"/>
            <a:r>
              <a:rPr lang="en-US" dirty="0" err="1" smtClean="0"/>
              <a:t>Arrays.parallelSort</a:t>
            </a:r>
            <a:r>
              <a:rPr lang="en-US" dirty="0" smtClean="0"/>
              <a:t>(</a:t>
            </a:r>
            <a:r>
              <a:rPr lang="en-US" dirty="0" err="1" smtClean="0"/>
              <a:t>arr</a:t>
            </a:r>
            <a:r>
              <a:rPr lang="en-US" dirty="0" smtClean="0"/>
              <a:t>);</a:t>
            </a:r>
          </a:p>
          <a:p>
            <a:pPr lvl="1"/>
            <a:r>
              <a:rPr lang="en-US" dirty="0" smtClean="0"/>
              <a:t>same as sort, but now uses multi-threading.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076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 </a:t>
            </a:r>
            <a:r>
              <a:rPr lang="en-US" dirty="0" smtClean="0"/>
              <a:t>Sorting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Collections, any List implementations</a:t>
            </a:r>
          </a:p>
          <a:p>
            <a:pPr marL="457200" lvl="1" indent="0">
              <a:buNone/>
            </a:pPr>
            <a:r>
              <a:rPr lang="en-US" dirty="0" smtClean="0"/>
              <a:t>List&lt;Integer</a:t>
            </a:r>
            <a:r>
              <a:rPr lang="en-US" dirty="0"/>
              <a:t>&gt; </a:t>
            </a:r>
            <a:r>
              <a:rPr lang="en-US" dirty="0" err="1" smtClean="0"/>
              <a:t>listArr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/>
              <a:t>Ints.asList</a:t>
            </a:r>
            <a:r>
              <a:rPr lang="en-US" dirty="0"/>
              <a:t>(</a:t>
            </a:r>
            <a:r>
              <a:rPr lang="en-US" dirty="0" err="1"/>
              <a:t>toSort</a:t>
            </a:r>
            <a:r>
              <a:rPr lang="en-US" dirty="0" smtClean="0"/>
              <a:t>);</a:t>
            </a:r>
          </a:p>
          <a:p>
            <a:pPr marL="457200" lvl="1" indent="0">
              <a:buNone/>
            </a:pPr>
            <a:r>
              <a:rPr lang="en-US" dirty="0" err="1" smtClean="0"/>
              <a:t>Collections.sort</a:t>
            </a:r>
            <a:r>
              <a:rPr lang="en-US" dirty="0" smtClean="0"/>
              <a:t>(</a:t>
            </a:r>
            <a:r>
              <a:rPr lang="en-US" dirty="0" err="1" smtClean="0"/>
              <a:t>toSortList</a:t>
            </a:r>
            <a:r>
              <a:rPr lang="en-US" dirty="0" smtClean="0"/>
              <a:t>);</a:t>
            </a:r>
          </a:p>
          <a:p>
            <a:r>
              <a:rPr lang="en-US" dirty="0" smtClean="0"/>
              <a:t>Uses </a:t>
            </a:r>
            <a:r>
              <a:rPr lang="en-US" dirty="0" err="1" smtClean="0"/>
              <a:t>mergesort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You can sort Sets and Maps  (</a:t>
            </a:r>
            <a:r>
              <a:rPr lang="en-US" dirty="0" err="1" smtClean="0"/>
              <a:t>ie</a:t>
            </a:r>
            <a:r>
              <a:rPr lang="en-US" dirty="0" smtClean="0"/>
              <a:t> </a:t>
            </a:r>
            <a:r>
              <a:rPr lang="en-US" dirty="0" err="1" smtClean="0"/>
              <a:t>HashSet</a:t>
            </a:r>
            <a:r>
              <a:rPr lang="en-US" dirty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TreeSet</a:t>
            </a:r>
            <a:r>
              <a:rPr lang="en-US" dirty="0" smtClean="0"/>
              <a:t>, </a:t>
            </a:r>
            <a:r>
              <a:rPr lang="en-US" dirty="0" err="1" smtClean="0"/>
              <a:t>LinkedX</a:t>
            </a:r>
            <a:r>
              <a:rPr lang="en-US" dirty="0" smtClean="0"/>
              <a:t>, and </a:t>
            </a:r>
            <a:r>
              <a:rPr lang="en-US" dirty="0" err="1" smtClean="0"/>
              <a:t>HashMap</a:t>
            </a:r>
            <a:r>
              <a:rPr lang="en-US" dirty="0"/>
              <a:t> </a:t>
            </a:r>
            <a:r>
              <a:rPr lang="en-US" dirty="0" smtClean="0"/>
              <a:t>and </a:t>
            </a:r>
            <a:r>
              <a:rPr lang="en-US" dirty="0" err="1" smtClean="0"/>
              <a:t>TreeMap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but why???</a:t>
            </a:r>
          </a:p>
          <a:p>
            <a:pPr lvl="1"/>
            <a:r>
              <a:rPr lang="en-US" dirty="0" smtClean="0"/>
              <a:t>the Linked makes even less sense, since insertion order is </a:t>
            </a:r>
            <a:r>
              <a:rPr lang="en-US" dirty="0" err="1" smtClean="0"/>
              <a:t>importanted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04058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 Sorting </a:t>
            </a:r>
            <a:r>
              <a:rPr lang="en-US" dirty="0" smtClean="0"/>
              <a:t>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sort you own custom classes</a:t>
            </a:r>
          </a:p>
          <a:p>
            <a:r>
              <a:rPr lang="en-US" dirty="0" smtClean="0"/>
              <a:t>you need to have a int </a:t>
            </a:r>
            <a:r>
              <a:rPr lang="en-US" dirty="0" err="1" smtClean="0"/>
              <a:t>CompareTo</a:t>
            </a:r>
            <a:r>
              <a:rPr lang="en-US" dirty="0" smtClean="0"/>
              <a:t>( object) method</a:t>
            </a:r>
          </a:p>
          <a:p>
            <a:pPr lvl="1"/>
            <a:r>
              <a:rPr lang="en-US" dirty="0" smtClean="0"/>
              <a:t>1 is bigger, 0 equal, -1 smaller.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As note, Java collections also has a shuffle method which will reorder the list "randomly".</a:t>
            </a:r>
          </a:p>
          <a:p>
            <a:pPr lvl="1"/>
            <a:r>
              <a:rPr lang="en-US" dirty="0" err="1" smtClean="0"/>
              <a:t>Collections.shuffle</a:t>
            </a:r>
            <a:r>
              <a:rPr lang="en-US" dirty="0" smtClean="0"/>
              <a:t>(list);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33913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 </a:t>
            </a:r>
            <a:r>
              <a:rPr lang="en-US" smtClean="0"/>
              <a:t>data structures </a:t>
            </a:r>
            <a:r>
              <a:rPr lang="en-US" dirty="0" smtClean="0"/>
              <a:t>in </a:t>
            </a:r>
            <a:r>
              <a:rPr lang="en-US" smtClean="0"/>
              <a:t>other languages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languages have built in support for hashing.</a:t>
            </a:r>
          </a:p>
          <a:p>
            <a:pPr lvl="1"/>
            <a:r>
              <a:rPr lang="en-US" dirty="0" smtClean="0"/>
              <a:t>commonly called Dictionary or associative array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5671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python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it's called a dictionary</a:t>
            </a:r>
            <a:endParaRPr lang="en-US" dirty="0"/>
          </a:p>
          <a:p>
            <a:r>
              <a:rPr lang="en-US" dirty="0" smtClean="0"/>
              <a:t>implementation:</a:t>
            </a:r>
          </a:p>
          <a:p>
            <a:pPr lvl="1"/>
            <a:r>
              <a:rPr lang="en-US" dirty="0" smtClean="0"/>
              <a:t>below shows the hash function</a:t>
            </a:r>
          </a:p>
          <a:p>
            <a:pPr lvl="1"/>
            <a:r>
              <a:rPr lang="en-US" dirty="0" smtClean="0"/>
              <a:t>collisions are handled with </a:t>
            </a:r>
            <a:r>
              <a:rPr lang="en-US" smtClean="0"/>
              <a:t>open addressing</a:t>
            </a:r>
          </a:p>
          <a:p>
            <a:pPr lvl="2"/>
            <a:r>
              <a:rPr lang="en-US" smtClean="0"/>
              <a:t>quadratic </a:t>
            </a:r>
            <a:r>
              <a:rPr lang="en-US" dirty="0" smtClean="0"/>
              <a:t>probing.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r>
              <a:rPr lang="en-US" dirty="0">
                <a:hlinkClick r:id="rId2"/>
              </a:rPr>
              <a:t>https://www.laurentluce.com/posts/python-dictionary-implementation</a:t>
            </a:r>
            <a:r>
              <a:rPr lang="en-US" dirty="0" smtClean="0">
                <a:hlinkClick r:id="rId2"/>
              </a:rPr>
              <a:t>/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9866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unordered_set</a:t>
            </a:r>
            <a:r>
              <a:rPr lang="en-US" dirty="0" smtClean="0"/>
              <a:t> </a:t>
            </a:r>
          </a:p>
          <a:p>
            <a:pPr lvl="1"/>
            <a:r>
              <a:rPr lang="en-US" dirty="0"/>
              <a:t>containers that store unique elements in no particular order, and which allow for fast retrieval of individual elements based on their value</a:t>
            </a:r>
            <a:r>
              <a:rPr lang="en-US" dirty="0" smtClean="0"/>
              <a:t>.</a:t>
            </a:r>
          </a:p>
          <a:p>
            <a:pPr lvl="2"/>
            <a:r>
              <a:rPr lang="en-US" dirty="0" smtClean="0"/>
              <a:t>Note can't be changed (since it would changed the hash value), but can be inserted and removed</a:t>
            </a:r>
          </a:p>
          <a:p>
            <a:pPr lvl="1"/>
            <a:r>
              <a:rPr lang="en-US" dirty="0" smtClean="0"/>
              <a:t>organized into buckets, which allows for fast access (constant time)</a:t>
            </a:r>
            <a:endParaRPr lang="en-US" dirty="0"/>
          </a:p>
          <a:p>
            <a:r>
              <a:rPr lang="en-US" dirty="0" err="1" smtClean="0"/>
              <a:t>unordered_map</a:t>
            </a:r>
            <a:endParaRPr lang="en-US" dirty="0"/>
          </a:p>
          <a:p>
            <a:pPr lvl="1"/>
            <a:r>
              <a:rPr lang="en-US" dirty="0" smtClean="0"/>
              <a:t>uses a pair, where the first is the key.</a:t>
            </a:r>
          </a:p>
          <a:p>
            <a:pPr lvl="1"/>
            <a:r>
              <a:rPr lang="en-US" dirty="0" smtClean="0"/>
              <a:t>like a set, there is no order and it very fast.</a:t>
            </a:r>
          </a:p>
          <a:p>
            <a:pPr lvl="1"/>
            <a:r>
              <a:rPr lang="en-US" dirty="0" smtClean="0"/>
              <a:t>second value can be changed (not the key) and can use []</a:t>
            </a:r>
          </a:p>
          <a:p>
            <a:r>
              <a:rPr lang="en-US" dirty="0" smtClean="0"/>
              <a:t>both unordered set and map are faster then their ordered versions</a:t>
            </a:r>
          </a:p>
          <a:p>
            <a:pPr lvl="1"/>
            <a:r>
              <a:rPr lang="en-US" dirty="0" smtClean="0"/>
              <a:t>but less efficient using the iterators for range operations.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787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python dictionary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/>
              <a:t>dict</a:t>
            </a:r>
            <a:r>
              <a:rPr lang="en-US" dirty="0"/>
              <a:t> = {"Flintstone": "</a:t>
            </a:r>
            <a:r>
              <a:rPr lang="en-US" dirty="0" err="1"/>
              <a:t>fred</a:t>
            </a:r>
            <a:r>
              <a:rPr lang="en-US" dirty="0" smtClean="0"/>
              <a:t>"};</a:t>
            </a:r>
          </a:p>
          <a:p>
            <a:pPr marL="0" indent="0">
              <a:buNone/>
            </a:pPr>
            <a:r>
              <a:rPr lang="en-US" dirty="0" err="1"/>
              <a:t>dict</a:t>
            </a:r>
            <a:r>
              <a:rPr lang="en-US"/>
              <a:t>["Rubble"] = "barney";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x = </a:t>
            </a:r>
            <a:r>
              <a:rPr lang="en-US" dirty="0" err="1" smtClean="0"/>
              <a:t>dict.get</a:t>
            </a:r>
            <a:r>
              <a:rPr lang="en-US" dirty="0" smtClean="0"/>
              <a:t>("Rubble");  //x = barney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if "Flintstone" in </a:t>
            </a:r>
            <a:r>
              <a:rPr lang="en-US" dirty="0" err="1" smtClean="0"/>
              <a:t>dict</a:t>
            </a:r>
            <a:r>
              <a:rPr lang="en-US" dirty="0" smtClean="0"/>
              <a:t>: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print ("Flintstone ",  </a:t>
            </a:r>
            <a:r>
              <a:rPr lang="en-US" dirty="0" err="1" smtClean="0"/>
              <a:t>dict.get</a:t>
            </a:r>
            <a:r>
              <a:rPr lang="en-US" dirty="0" smtClean="0"/>
              <a:t>("Flintstone") );</a:t>
            </a:r>
          </a:p>
          <a:p>
            <a:pPr marL="0" indent="0">
              <a:buNone/>
            </a:pPr>
            <a:r>
              <a:rPr lang="en-US" dirty="0" err="1" smtClean="0"/>
              <a:t>dict.pop</a:t>
            </a:r>
            <a:r>
              <a:rPr lang="en-US" dirty="0" smtClean="0"/>
              <a:t>("Rubble");  //removes the item.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print (</a:t>
            </a:r>
            <a:r>
              <a:rPr lang="en-US" dirty="0" err="1" smtClean="0"/>
              <a:t>len</a:t>
            </a:r>
            <a:r>
              <a:rPr lang="en-US" dirty="0" smtClean="0"/>
              <a:t>(</a:t>
            </a:r>
            <a:r>
              <a:rPr lang="en-US" dirty="0" err="1" smtClean="0"/>
              <a:t>dict</a:t>
            </a:r>
            <a:r>
              <a:rPr lang="en-US" dirty="0" smtClean="0"/>
              <a:t>)); //how many entries.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480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python 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lists have a built-in sort method</a:t>
            </a:r>
          </a:p>
          <a:p>
            <a:pPr marL="0" indent="0">
              <a:buNone/>
            </a:pPr>
            <a:r>
              <a:rPr lang="en-US" dirty="0"/>
              <a:t>cars = ['Ford', 'BMW', 'Volvo</a:t>
            </a:r>
            <a:r>
              <a:rPr lang="en-US" dirty="0" smtClean="0"/>
              <a:t>']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cars.sort</a:t>
            </a:r>
            <a:r>
              <a:rPr lang="en-US" dirty="0" smtClean="0"/>
              <a:t>()  //ascending by default</a:t>
            </a:r>
          </a:p>
          <a:p>
            <a:pPr marL="0" indent="0">
              <a:buNone/>
            </a:pPr>
            <a:r>
              <a:rPr lang="en-US" dirty="0" err="1" smtClean="0"/>
              <a:t>cars.sort</a:t>
            </a:r>
            <a:r>
              <a:rPr lang="en-US" dirty="0" smtClean="0"/>
              <a:t>(reverse=True) //descending sort.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It uses the </a:t>
            </a:r>
            <a:r>
              <a:rPr lang="en-US" dirty="0" err="1" smtClean="0"/>
              <a:t>Timsort</a:t>
            </a:r>
            <a:r>
              <a:rPr lang="en-US" dirty="0" smtClean="0"/>
              <a:t> method since v2.3</a:t>
            </a:r>
          </a:p>
          <a:p>
            <a:pPr lvl="1"/>
            <a:r>
              <a:rPr lang="en-US" dirty="0" smtClean="0"/>
              <a:t>which is a hybrid of merge sort and insert sort</a:t>
            </a:r>
          </a:p>
          <a:p>
            <a:pPr lvl="1"/>
            <a:r>
              <a:rPr lang="en-US" dirty="0"/>
              <a:t>https://en.wikipedia.org/wiki/Timsort</a:t>
            </a:r>
          </a:p>
        </p:txBody>
      </p:sp>
    </p:spTree>
    <p:extLst>
      <p:ext uri="{BB962C8B-B14F-4D97-AF65-F5344CB8AC3E}">
        <p14:creationId xmlns:p14="http://schemas.microsoft.com/office/powerpoint/2010/main" val="34774752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4243389" y="1676401"/>
            <a:ext cx="1735137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altLang="en-US" sz="15000" b="1">
                <a:latin typeface="Tahoma" panose="020B0604030504040204" pitchFamily="34" charset="0"/>
              </a:rPr>
              <a:t>Q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6054725" y="2044701"/>
            <a:ext cx="1735138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altLang="en-US" sz="15000" b="1">
                <a:latin typeface="Tahoma" panose="020B0604030504040204" pitchFamily="34" charset="0"/>
              </a:rPr>
              <a:t>A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5334000" y="2679701"/>
            <a:ext cx="1735138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altLang="en-US" sz="10000" b="1">
                <a:latin typeface="Tahoma" panose="020B0604030504040204" pitchFamily="34" charset="0"/>
              </a:rPr>
              <a:t>&amp;</a:t>
            </a:r>
            <a:endParaRPr lang="en-US" altLang="en-US" sz="15000" b="1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2625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autoUpdateAnimBg="0"/>
      <p:bldP spid="17411" grpId="0" autoUpdateAnimBg="0"/>
      <p:bldP spid="17412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unordered_set</a:t>
            </a:r>
            <a:r>
              <a:rPr lang="en-US" dirty="0" smtClean="0"/>
              <a:t> example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#include &lt;</a:t>
            </a:r>
            <a:r>
              <a:rPr lang="en-US" dirty="0" err="1" smtClean="0"/>
              <a:t>unordered_set</a:t>
            </a:r>
            <a:r>
              <a:rPr lang="en-US" dirty="0" smtClean="0"/>
              <a:t>&gt;</a:t>
            </a:r>
          </a:p>
          <a:p>
            <a:pPr marL="0" indent="0">
              <a:buNone/>
            </a:pPr>
            <a:r>
              <a:rPr lang="en-US" dirty="0" smtClean="0"/>
              <a:t>#include &lt;</a:t>
            </a:r>
            <a:r>
              <a:rPr lang="en-US" dirty="0" err="1" smtClean="0"/>
              <a:t>iostream</a:t>
            </a:r>
            <a:r>
              <a:rPr lang="en-US" dirty="0" smtClean="0"/>
              <a:t>&gt;</a:t>
            </a:r>
          </a:p>
          <a:p>
            <a:pPr marL="0" indent="0">
              <a:buNone/>
            </a:pPr>
            <a:r>
              <a:rPr lang="en-US" dirty="0" smtClean="0"/>
              <a:t>using namespace </a:t>
            </a:r>
            <a:r>
              <a:rPr lang="en-US" dirty="0" err="1" smtClean="0"/>
              <a:t>std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unordered_set</a:t>
            </a:r>
            <a:r>
              <a:rPr lang="en-US" dirty="0" smtClean="0"/>
              <a:t>&lt;</a:t>
            </a:r>
            <a:r>
              <a:rPr lang="en-US" dirty="0" err="1" smtClean="0"/>
              <a:t>std</a:t>
            </a:r>
            <a:r>
              <a:rPr lang="en-US" dirty="0"/>
              <a:t>::string&gt; </a:t>
            </a:r>
            <a:r>
              <a:rPr lang="en-US" dirty="0" err="1" smtClean="0"/>
              <a:t>mySet</a:t>
            </a:r>
            <a:r>
              <a:rPr lang="en-US" dirty="0" smtClean="0"/>
              <a:t>;</a:t>
            </a:r>
            <a:endParaRPr lang="en-US" dirty="0"/>
          </a:p>
          <a:p>
            <a:r>
              <a:rPr lang="en-US" dirty="0"/>
              <a:t> </a:t>
            </a:r>
            <a:r>
              <a:rPr lang="en-US" dirty="0" smtClean="0"/>
              <a:t>Insert </a:t>
            </a:r>
            <a:r>
              <a:rPr lang="en-US" dirty="0"/>
              <a:t>strings to the set</a:t>
            </a:r>
          </a:p>
          <a:p>
            <a:pPr marL="0" indent="0">
              <a:buNone/>
            </a:pPr>
            <a:r>
              <a:rPr lang="en-US" dirty="0" err="1" smtClean="0"/>
              <a:t>mySet.insert</a:t>
            </a:r>
            <a:r>
              <a:rPr lang="en-US" dirty="0"/>
              <a:t>("First");</a:t>
            </a:r>
          </a:p>
          <a:p>
            <a:pPr marL="0" indent="0">
              <a:buNone/>
            </a:pPr>
            <a:r>
              <a:rPr lang="en-US" dirty="0" err="1" smtClean="0"/>
              <a:t>mySet.insert</a:t>
            </a:r>
            <a:r>
              <a:rPr lang="en-US" dirty="0"/>
              <a:t>("second");</a:t>
            </a:r>
          </a:p>
          <a:p>
            <a:pPr marL="0" indent="0">
              <a:buNone/>
            </a:pPr>
            <a:r>
              <a:rPr lang="en-US" dirty="0" err="1" smtClean="0"/>
              <a:t>mySet.insert</a:t>
            </a:r>
            <a:r>
              <a:rPr lang="en-US" dirty="0"/>
              <a:t>("third</a:t>
            </a:r>
            <a:r>
              <a:rPr lang="en-US" dirty="0" smtClean="0"/>
              <a:t>");</a:t>
            </a:r>
          </a:p>
          <a:p>
            <a:r>
              <a:rPr lang="en-US" dirty="0" smtClean="0"/>
              <a:t>remove an item</a:t>
            </a:r>
          </a:p>
          <a:p>
            <a:pPr marL="0" indent="0">
              <a:buNone/>
            </a:pPr>
            <a:r>
              <a:rPr lang="en-US" dirty="0" err="1" smtClean="0"/>
              <a:t>mySet.erase</a:t>
            </a:r>
            <a:r>
              <a:rPr lang="en-US" dirty="0" smtClean="0"/>
              <a:t>("second");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 find operation</a:t>
            </a:r>
          </a:p>
          <a:p>
            <a:pPr marL="0" indent="0">
              <a:buNone/>
            </a:pPr>
            <a:r>
              <a:rPr lang="en-US" dirty="0"/>
              <a:t>if (</a:t>
            </a:r>
            <a:r>
              <a:rPr lang="en-US" dirty="0" err="1"/>
              <a:t>mySet.find</a:t>
            </a:r>
            <a:r>
              <a:rPr lang="en-US" dirty="0"/>
              <a:t>("fourth") == </a:t>
            </a:r>
            <a:r>
              <a:rPr lang="en-US" dirty="0" err="1"/>
              <a:t>mySet.end</a:t>
            </a:r>
            <a:r>
              <a:rPr lang="en-US" dirty="0"/>
              <a:t>() )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cout</a:t>
            </a:r>
            <a:r>
              <a:rPr lang="en-US" dirty="0"/>
              <a:t> &lt;&lt;"fourth key not found\n";</a:t>
            </a:r>
          </a:p>
          <a:p>
            <a:pPr marL="0" indent="0">
              <a:buNone/>
            </a:pPr>
            <a:r>
              <a:rPr lang="en-US" dirty="0"/>
              <a:t>else 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cout</a:t>
            </a:r>
            <a:r>
              <a:rPr lang="en-US" dirty="0"/>
              <a:t> &lt;&lt;"fourth key was found.</a:t>
            </a:r>
          </a:p>
          <a:p>
            <a:r>
              <a:rPr lang="en-US" dirty="0" smtClean="0"/>
              <a:t>we can iterate over it as</a:t>
            </a:r>
          </a:p>
          <a:p>
            <a:pPr marL="0" indent="0">
              <a:buNone/>
            </a:pPr>
            <a:r>
              <a:rPr lang="en-US" dirty="0" smtClean="0"/>
              <a:t>for (string s: </a:t>
            </a:r>
            <a:r>
              <a:rPr lang="en-US" dirty="0" err="1" smtClean="0"/>
              <a:t>mySet</a:t>
            </a:r>
            <a:r>
              <a:rPr lang="en-US" dirty="0" smtClean="0"/>
              <a:t>)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dirty="0" err="1" smtClean="0"/>
              <a:t>cout</a:t>
            </a:r>
            <a:r>
              <a:rPr lang="en-US" dirty="0" smtClean="0"/>
              <a:t> &lt;&lt;s&lt;&lt;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427992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unordered_map</a:t>
            </a:r>
            <a:r>
              <a:rPr lang="en-US" dirty="0" smtClean="0"/>
              <a:t> </a:t>
            </a:r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/>
              <a:t>#include &lt;</a:t>
            </a:r>
            <a:r>
              <a:rPr lang="en-US" dirty="0" err="1"/>
              <a:t>iostream</a:t>
            </a:r>
            <a:r>
              <a:rPr lang="en-US" dirty="0"/>
              <a:t>&gt; </a:t>
            </a:r>
          </a:p>
          <a:p>
            <a:pPr marL="0" indent="0">
              <a:buNone/>
            </a:pPr>
            <a:r>
              <a:rPr lang="en-US" dirty="0"/>
              <a:t>#include &lt;</a:t>
            </a:r>
            <a:r>
              <a:rPr lang="en-US" dirty="0" err="1"/>
              <a:t>unordered_map</a:t>
            </a:r>
            <a:r>
              <a:rPr lang="en-US" dirty="0"/>
              <a:t>&gt; </a:t>
            </a:r>
          </a:p>
          <a:p>
            <a:pPr marL="0" indent="0">
              <a:buNone/>
            </a:pPr>
            <a:r>
              <a:rPr lang="en-US" dirty="0"/>
              <a:t>using namespace </a:t>
            </a:r>
            <a:r>
              <a:rPr lang="en-US" dirty="0" err="1"/>
              <a:t>std</a:t>
            </a:r>
            <a:r>
              <a:rPr lang="en-US" dirty="0"/>
              <a:t>;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unordered_map</a:t>
            </a:r>
            <a:r>
              <a:rPr lang="en-US" dirty="0"/>
              <a:t>&lt;</a:t>
            </a:r>
            <a:r>
              <a:rPr lang="en-US" dirty="0">
                <a:solidFill>
                  <a:srgbClr val="FF0000"/>
                </a:solidFill>
              </a:rPr>
              <a:t>string, int</a:t>
            </a:r>
            <a:r>
              <a:rPr lang="en-US" dirty="0"/>
              <a:t>&gt; </a:t>
            </a:r>
            <a:r>
              <a:rPr lang="en-US" dirty="0" err="1" smtClean="0"/>
              <a:t>myMap</a:t>
            </a:r>
            <a:r>
              <a:rPr lang="en-US" dirty="0"/>
              <a:t>; </a:t>
            </a:r>
            <a:endParaRPr lang="en-US" dirty="0" smtClean="0"/>
          </a:p>
          <a:p>
            <a:r>
              <a:rPr lang="en-US" dirty="0"/>
              <a:t> Insert strings to the set</a:t>
            </a:r>
          </a:p>
          <a:p>
            <a:pPr marL="0" indent="0">
              <a:buNone/>
            </a:pPr>
            <a:r>
              <a:rPr lang="en-US" dirty="0" err="1" smtClean="0"/>
              <a:t>myMap</a:t>
            </a:r>
            <a:r>
              <a:rPr lang="en-US" dirty="0" smtClean="0"/>
              <a:t>.["</a:t>
            </a:r>
            <a:r>
              <a:rPr lang="en-US" dirty="0"/>
              <a:t>First</a:t>
            </a:r>
            <a:r>
              <a:rPr lang="en-US" dirty="0" smtClean="0"/>
              <a:t>"] =10;</a:t>
            </a:r>
            <a:endParaRPr lang="en-US" dirty="0"/>
          </a:p>
          <a:p>
            <a:pPr marL="0" indent="0">
              <a:buNone/>
            </a:pPr>
            <a:r>
              <a:rPr lang="en-US" dirty="0" err="1" smtClean="0"/>
              <a:t>myMap</a:t>
            </a:r>
            <a:r>
              <a:rPr lang="en-US" dirty="0" smtClean="0"/>
              <a:t>.["second"] = 20;</a:t>
            </a:r>
          </a:p>
          <a:p>
            <a:pPr marL="0" indent="0">
              <a:buNone/>
            </a:pPr>
            <a:r>
              <a:rPr lang="en-US" dirty="0" err="1" smtClean="0"/>
              <a:t>myMap.insert</a:t>
            </a:r>
            <a:r>
              <a:rPr lang="en-US" dirty="0" smtClean="0"/>
              <a:t>(</a:t>
            </a:r>
            <a:r>
              <a:rPr lang="en-US" dirty="0" err="1" smtClean="0"/>
              <a:t>make_pair</a:t>
            </a:r>
            <a:r>
              <a:rPr lang="en-US" dirty="0" smtClean="0"/>
              <a:t>("third", 30)); </a:t>
            </a:r>
          </a:p>
          <a:p>
            <a:r>
              <a:rPr lang="en-US" dirty="0"/>
              <a:t>find</a:t>
            </a:r>
          </a:p>
          <a:p>
            <a:pPr marL="0" indent="0">
              <a:buNone/>
            </a:pPr>
            <a:r>
              <a:rPr lang="en-US" dirty="0"/>
              <a:t>if (</a:t>
            </a:r>
            <a:r>
              <a:rPr lang="en-US" dirty="0" err="1"/>
              <a:t>myMap.find</a:t>
            </a:r>
            <a:r>
              <a:rPr lang="en-US" dirty="0"/>
              <a:t>("third") == </a:t>
            </a:r>
            <a:r>
              <a:rPr lang="en-US" dirty="0" err="1"/>
              <a:t>myMap.end</a:t>
            </a:r>
            <a:r>
              <a:rPr lang="en-US" dirty="0"/>
              <a:t>() )</a:t>
            </a:r>
          </a:p>
          <a:p>
            <a:pPr marL="0" indent="0">
              <a:buNone/>
            </a:pPr>
            <a:r>
              <a:rPr lang="en-US" dirty="0"/>
              <a:t>   //not found</a:t>
            </a:r>
          </a:p>
          <a:p>
            <a:pPr marL="0" indent="0">
              <a:buNone/>
            </a:pPr>
            <a:r>
              <a:rPr lang="en-US" dirty="0"/>
              <a:t>else </a:t>
            </a:r>
          </a:p>
          <a:p>
            <a:pPr marL="0" indent="0">
              <a:buNone/>
            </a:pPr>
            <a:r>
              <a:rPr lang="en-US" dirty="0"/>
              <a:t>   //found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err="1" smtClean="0"/>
              <a:t>interating</a:t>
            </a:r>
            <a:r>
              <a:rPr lang="en-US" dirty="0" smtClean="0"/>
              <a:t> over all.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/>
              <a:t>unordered_map</a:t>
            </a:r>
            <a:r>
              <a:rPr lang="en-US" dirty="0"/>
              <a:t>&lt;string, </a:t>
            </a:r>
            <a:r>
              <a:rPr lang="en-US" dirty="0" smtClean="0"/>
              <a:t>int&gt;:: </a:t>
            </a:r>
            <a:r>
              <a:rPr lang="en-US" dirty="0"/>
              <a:t>iterator </a:t>
            </a:r>
            <a:r>
              <a:rPr lang="en-US" dirty="0" err="1"/>
              <a:t>itr</a:t>
            </a:r>
            <a:r>
              <a:rPr lang="en-US" dirty="0"/>
              <a:t>; 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cout</a:t>
            </a:r>
            <a:r>
              <a:rPr lang="en-US" dirty="0"/>
              <a:t> &lt;&lt; "\</a:t>
            </a:r>
            <a:r>
              <a:rPr lang="en-US" dirty="0" err="1"/>
              <a:t>nAll</a:t>
            </a:r>
            <a:r>
              <a:rPr lang="en-US" dirty="0"/>
              <a:t> Elements : \n"; </a:t>
            </a:r>
          </a:p>
          <a:p>
            <a:pPr marL="0" indent="0">
              <a:buNone/>
            </a:pPr>
            <a:r>
              <a:rPr lang="en-US" dirty="0"/>
              <a:t>    for (</a:t>
            </a:r>
            <a:r>
              <a:rPr lang="en-US" dirty="0" err="1"/>
              <a:t>itr</a:t>
            </a:r>
            <a:r>
              <a:rPr lang="en-US" dirty="0"/>
              <a:t> = </a:t>
            </a:r>
            <a:r>
              <a:rPr lang="en-US" dirty="0" err="1" smtClean="0"/>
              <a:t>myMap.begin</a:t>
            </a:r>
            <a:r>
              <a:rPr lang="en-US" dirty="0"/>
              <a:t>(); </a:t>
            </a:r>
            <a:r>
              <a:rPr lang="en-US" dirty="0" err="1"/>
              <a:t>itr</a:t>
            </a:r>
            <a:r>
              <a:rPr lang="en-US" dirty="0"/>
              <a:t> != </a:t>
            </a:r>
            <a:r>
              <a:rPr lang="en-US" dirty="0" err="1"/>
              <a:t>umap.end</a:t>
            </a:r>
            <a:r>
              <a:rPr lang="en-US" dirty="0"/>
              <a:t>(); </a:t>
            </a:r>
            <a:r>
              <a:rPr lang="en-US" dirty="0" err="1"/>
              <a:t>itr</a:t>
            </a:r>
            <a:r>
              <a:rPr lang="en-US" dirty="0"/>
              <a:t>++) </a:t>
            </a:r>
            <a:r>
              <a:rPr lang="en-US" dirty="0" smtClean="0"/>
              <a:t>    </a:t>
            </a:r>
            <a:r>
              <a:rPr lang="en-US" dirty="0"/>
              <a:t>{ </a:t>
            </a:r>
          </a:p>
          <a:p>
            <a:pPr marL="0" indent="0">
              <a:buNone/>
            </a:pP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</a:t>
            </a:r>
            <a:r>
              <a:rPr lang="en-US" dirty="0" err="1"/>
              <a:t>itr</a:t>
            </a:r>
            <a:r>
              <a:rPr lang="en-US" dirty="0"/>
              <a:t>-&gt;first &lt;&lt; "  " &lt;&lt; </a:t>
            </a:r>
            <a:r>
              <a:rPr lang="en-US" dirty="0" err="1"/>
              <a:t>itr</a:t>
            </a:r>
            <a:r>
              <a:rPr lang="en-US" dirty="0"/>
              <a:t>-&gt;second &lt;&lt; </a:t>
            </a:r>
            <a:r>
              <a:rPr lang="en-US" dirty="0" err="1"/>
              <a:t>endl</a:t>
            </a:r>
            <a:r>
              <a:rPr lang="en-US" dirty="0"/>
              <a:t>; </a:t>
            </a:r>
          </a:p>
          <a:p>
            <a:pPr marL="0" indent="0">
              <a:buNone/>
            </a:pPr>
            <a:r>
              <a:rPr lang="en-US" dirty="0"/>
              <a:t>     } </a:t>
            </a:r>
          </a:p>
          <a:p>
            <a:pPr marL="0" indent="0">
              <a:buNone/>
            </a:pPr>
            <a:r>
              <a:rPr lang="en-US" dirty="0"/>
              <a:t>}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458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#include&lt;algorithm</a:t>
            </a:r>
            <a:r>
              <a:rPr lang="en-US" dirty="0" smtClean="0"/>
              <a:t>&gt;    has a sort function built in.</a:t>
            </a:r>
          </a:p>
          <a:p>
            <a:pPr lvl="1"/>
            <a:r>
              <a:rPr lang="en-US" dirty="0" smtClean="0"/>
              <a:t>Some STL a built in as well.</a:t>
            </a:r>
          </a:p>
          <a:p>
            <a:r>
              <a:rPr lang="en-US" dirty="0" smtClean="0"/>
              <a:t>sorting an array</a:t>
            </a:r>
          </a:p>
          <a:p>
            <a:pPr marL="0" indent="0">
              <a:buNone/>
            </a:pPr>
            <a:r>
              <a:rPr lang="sv-SE" dirty="0"/>
              <a:t> int arr[5] = {1,5,8,4,2</a:t>
            </a:r>
            <a:r>
              <a:rPr lang="sv-SE" dirty="0" smtClean="0"/>
              <a:t>};</a:t>
            </a:r>
            <a:endParaRPr lang="sv-SE" dirty="0"/>
          </a:p>
          <a:p>
            <a:pPr marL="0" indent="0">
              <a:buNone/>
            </a:pPr>
            <a:r>
              <a:rPr lang="sv-SE" dirty="0" smtClean="0"/>
              <a:t> </a:t>
            </a:r>
            <a:r>
              <a:rPr lang="sv-SE" dirty="0"/>
              <a:t>sort(arr , arr+5); </a:t>
            </a:r>
            <a:r>
              <a:rPr lang="sv-SE" dirty="0" smtClean="0"/>
              <a:t>  //sort the whole list, could only sort part of the list.</a:t>
            </a:r>
          </a:p>
          <a:p>
            <a:r>
              <a:rPr lang="sv-SE" dirty="0" smtClean="0"/>
              <a:t>So sort a vector</a:t>
            </a:r>
          </a:p>
          <a:p>
            <a:pPr marL="0" indent="0">
              <a:buNone/>
            </a:pPr>
            <a:r>
              <a:rPr lang="en-US" dirty="0"/>
              <a:t>vector&lt;</a:t>
            </a:r>
            <a:r>
              <a:rPr lang="en-US" dirty="0" err="1"/>
              <a:t>int</a:t>
            </a:r>
            <a:r>
              <a:rPr lang="en-US" dirty="0"/>
              <a:t>&gt; v{ 1, 5, 8, 9, 6, 7, 3, 4, 2, 0 }; </a:t>
            </a:r>
          </a:p>
          <a:p>
            <a:pPr marL="0" indent="0">
              <a:buNone/>
            </a:pPr>
            <a:r>
              <a:rPr lang="en-US" dirty="0" smtClean="0"/>
              <a:t>sort(</a:t>
            </a:r>
            <a:r>
              <a:rPr lang="en-US" dirty="0" err="1" smtClean="0"/>
              <a:t>v.begin</a:t>
            </a:r>
            <a:r>
              <a:rPr lang="en-US" dirty="0"/>
              <a:t>(), </a:t>
            </a:r>
            <a:r>
              <a:rPr lang="en-US" dirty="0" err="1"/>
              <a:t>v.end</a:t>
            </a:r>
            <a:r>
              <a:rPr lang="en-US" dirty="0"/>
              <a:t>()); </a:t>
            </a:r>
          </a:p>
        </p:txBody>
      </p:sp>
    </p:spTree>
    <p:extLst>
      <p:ext uri="{BB962C8B-B14F-4D97-AF65-F5344CB8AC3E}">
        <p14:creationId xmlns:p14="http://schemas.microsoft.com/office/powerpoint/2010/main" val="1787958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sorting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Say you want to sort descending, instead of ascending. </a:t>
            </a:r>
          </a:p>
          <a:p>
            <a:pPr lvl="1"/>
            <a:r>
              <a:rPr lang="en-US" dirty="0" smtClean="0"/>
              <a:t>you need to pass it a "comparator" function or </a:t>
            </a:r>
            <a:r>
              <a:rPr lang="en-US" dirty="0" err="1" smtClean="0"/>
              <a:t>struct</a:t>
            </a:r>
            <a:r>
              <a:rPr lang="en-US" dirty="0" smtClean="0"/>
              <a:t>.</a:t>
            </a:r>
          </a:p>
          <a:p>
            <a:r>
              <a:rPr lang="en-US" dirty="0" smtClean="0"/>
              <a:t>function</a:t>
            </a:r>
            <a:endParaRPr lang="en-US" dirty="0"/>
          </a:p>
          <a:p>
            <a:pPr marL="457200" lvl="1" indent="0">
              <a:buNone/>
            </a:pPr>
            <a:r>
              <a:rPr lang="en-US" dirty="0" smtClean="0"/>
              <a:t>bool </a:t>
            </a:r>
            <a:r>
              <a:rPr lang="en-US" dirty="0" err="1" smtClean="0"/>
              <a:t>myfun</a:t>
            </a:r>
            <a:r>
              <a:rPr lang="en-US" dirty="0" smtClean="0"/>
              <a:t> (int </a:t>
            </a:r>
            <a:r>
              <a:rPr lang="en-US" dirty="0"/>
              <a:t>a</a:t>
            </a:r>
            <a:r>
              <a:rPr lang="en-US" dirty="0" smtClean="0"/>
              <a:t>, int b) { return (a&gt;b); }  //a&lt;b is ascending.</a:t>
            </a:r>
          </a:p>
          <a:p>
            <a:r>
              <a:rPr lang="en-US" dirty="0" err="1" smtClean="0"/>
              <a:t>struct</a:t>
            </a:r>
            <a:endParaRPr lang="en-US" dirty="0" smtClean="0"/>
          </a:p>
          <a:p>
            <a:pPr marL="0" indent="0">
              <a:buNone/>
            </a:pPr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 dirty="0" err="1"/>
              <a:t>myobj</a:t>
            </a:r>
            <a:r>
              <a:rPr lang="en-US" dirty="0"/>
              <a:t> {</a:t>
            </a:r>
          </a:p>
          <a:p>
            <a:pPr marL="0" indent="0">
              <a:buNone/>
            </a:pPr>
            <a:r>
              <a:rPr lang="en-US" dirty="0"/>
              <a:t>  bool operator() (int a, int b) { return (a&gt;b); }  //a&lt;b is ascending.</a:t>
            </a:r>
          </a:p>
          <a:p>
            <a:pPr marL="0" indent="0">
              <a:buNone/>
            </a:pPr>
            <a:r>
              <a:rPr lang="en-US" dirty="0"/>
              <a:t>} </a:t>
            </a:r>
            <a:r>
              <a:rPr lang="en-US" dirty="0" smtClean="0"/>
              <a:t>;</a:t>
            </a:r>
            <a:endParaRPr lang="en-US" dirty="0"/>
          </a:p>
          <a:p>
            <a:r>
              <a:rPr lang="en-US" dirty="0" smtClean="0"/>
              <a:t>call sort</a:t>
            </a:r>
          </a:p>
          <a:p>
            <a:pPr marL="0" indent="0">
              <a:buNone/>
            </a:pPr>
            <a:r>
              <a:rPr lang="sv-SE" dirty="0"/>
              <a:t>sort(arr , </a:t>
            </a:r>
            <a:r>
              <a:rPr lang="sv-SE" dirty="0" smtClean="0"/>
              <a:t>arr+5, myfun);</a:t>
            </a:r>
          </a:p>
          <a:p>
            <a:r>
              <a:rPr lang="sv-SE" dirty="0" smtClean="0"/>
              <a:t>OR</a:t>
            </a:r>
          </a:p>
          <a:p>
            <a:pPr marL="0" indent="0">
              <a:buNone/>
            </a:pPr>
            <a:r>
              <a:rPr lang="sv-SE" dirty="0"/>
              <a:t>sort(arr , </a:t>
            </a:r>
            <a:r>
              <a:rPr lang="sv-SE" dirty="0" smtClean="0"/>
              <a:t>arr+5, myobj);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6553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sorting 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is_sorted( ) will return true or false if the list (or sublist) is sorted</a:t>
            </a:r>
          </a:p>
          <a:p>
            <a:pPr lvl="1"/>
            <a:r>
              <a:rPr lang="sv-SE" dirty="0" smtClean="0"/>
              <a:t>Also can take function or struct.</a:t>
            </a:r>
          </a:p>
          <a:p>
            <a:pPr marL="0" indent="0">
              <a:buNone/>
            </a:pPr>
            <a:r>
              <a:rPr lang="sv-SE" dirty="0" smtClean="0"/>
              <a:t> </a:t>
            </a:r>
            <a:r>
              <a:rPr lang="sv-SE" dirty="0"/>
              <a:t>int arr[5] = {1,5,8,4,2};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if(is_sorted(arr </a:t>
            </a:r>
            <a:r>
              <a:rPr lang="sv-SE" dirty="0"/>
              <a:t>, arr+5</a:t>
            </a:r>
            <a:r>
              <a:rPr lang="sv-SE" dirty="0" smtClean="0"/>
              <a:t>)) {</a:t>
            </a:r>
          </a:p>
          <a:p>
            <a:pPr marL="0" indent="0">
              <a:buNone/>
            </a:pPr>
            <a:r>
              <a:rPr lang="sv-SE" dirty="0" smtClean="0"/>
              <a:t>    //true, it's a sort list.</a:t>
            </a:r>
          </a:p>
          <a:p>
            <a:pPr marL="0" indent="0">
              <a:buNone/>
            </a:pPr>
            <a:r>
              <a:rPr lang="sv-SE" dirty="0" smtClean="0"/>
              <a:t>}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33281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STL::Sort()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algorithm used by sort() is </a:t>
            </a:r>
            <a:r>
              <a:rPr lang="en-US" dirty="0" err="1"/>
              <a:t>IntroSort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Introsort</a:t>
            </a:r>
            <a:r>
              <a:rPr lang="en-US" dirty="0" smtClean="0"/>
              <a:t> </a:t>
            </a:r>
            <a:r>
              <a:rPr lang="en-US" dirty="0"/>
              <a:t>being a hybrid sorting algorithm uses three sorting algorithm to </a:t>
            </a:r>
            <a:r>
              <a:rPr lang="en-US" dirty="0" smtClean="0"/>
              <a:t>minimize </a:t>
            </a:r>
            <a:r>
              <a:rPr lang="en-US" dirty="0"/>
              <a:t>the running time, Quicksort, Heapsort and Insertion </a:t>
            </a:r>
            <a:r>
              <a:rPr lang="en-US" dirty="0" smtClean="0"/>
              <a:t>Sort</a:t>
            </a:r>
            <a:r>
              <a:rPr lang="en-US" dirty="0"/>
              <a:t>. </a:t>
            </a:r>
            <a:endParaRPr lang="en-US" dirty="0" smtClean="0"/>
          </a:p>
          <a:p>
            <a:pPr lvl="1"/>
            <a:r>
              <a:rPr lang="en-US" dirty="0" err="1"/>
              <a:t>Introsort</a:t>
            </a:r>
            <a:r>
              <a:rPr lang="en-US" dirty="0"/>
              <a:t> begins with quicksort and if the recursion depth goes more than a particular limit it switches to Heapsort to avoid Quicksort’s worse </a:t>
            </a:r>
            <a:r>
              <a:rPr lang="en-US" dirty="0" smtClean="0"/>
              <a:t>case </a:t>
            </a:r>
            <a:r>
              <a:rPr lang="en-US" dirty="0"/>
              <a:t>time complexity. </a:t>
            </a:r>
            <a:endParaRPr lang="en-US" dirty="0" smtClean="0"/>
          </a:p>
          <a:p>
            <a:pPr lvl="1"/>
            <a:r>
              <a:rPr lang="en-US" dirty="0" smtClean="0"/>
              <a:t>It </a:t>
            </a:r>
            <a:r>
              <a:rPr lang="en-US" dirty="0"/>
              <a:t>also uses insertion sort when the number of elements to sort is </a:t>
            </a:r>
            <a:r>
              <a:rPr lang="en-US" dirty="0" smtClean="0"/>
              <a:t>smaller.</a:t>
            </a:r>
          </a:p>
        </p:txBody>
      </p:sp>
    </p:spTree>
    <p:extLst>
      <p:ext uri="{BB962C8B-B14F-4D97-AF65-F5344CB8AC3E}">
        <p14:creationId xmlns:p14="http://schemas.microsoft.com/office/powerpoint/2010/main" val="3740181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qsort()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qsort is actually a c function, instead of </a:t>
            </a:r>
            <a:r>
              <a:rPr lang="en-US" dirty="0" err="1" smtClean="0"/>
              <a:t>c++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#include &lt;</a:t>
            </a:r>
            <a:r>
              <a:rPr lang="en-US" dirty="0" err="1" smtClean="0"/>
              <a:t>stdlib.h</a:t>
            </a:r>
            <a:r>
              <a:rPr lang="en-US" dirty="0" smtClean="0"/>
              <a:t>&gt;  or &lt;</a:t>
            </a:r>
            <a:r>
              <a:rPr lang="en-US" dirty="0" err="1" smtClean="0"/>
              <a:t>cstdlib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requires a comparator and because it's c, it's has this form</a:t>
            </a:r>
          </a:p>
          <a:p>
            <a:pPr lvl="1"/>
            <a:r>
              <a:rPr lang="fr-FR" dirty="0" err="1"/>
              <a:t>int</a:t>
            </a:r>
            <a:r>
              <a:rPr lang="fr-FR" dirty="0"/>
              <a:t> </a:t>
            </a:r>
            <a:r>
              <a:rPr lang="fr-FR" dirty="0" err="1"/>
              <a:t>compar</a:t>
            </a:r>
            <a:r>
              <a:rPr lang="fr-FR" dirty="0"/>
              <a:t> (</a:t>
            </a:r>
            <a:r>
              <a:rPr lang="fr-FR" dirty="0" err="1"/>
              <a:t>const</a:t>
            </a:r>
            <a:r>
              <a:rPr lang="fr-FR" dirty="0"/>
              <a:t> </a:t>
            </a:r>
            <a:r>
              <a:rPr lang="fr-FR" dirty="0" err="1"/>
              <a:t>void</a:t>
            </a:r>
            <a:r>
              <a:rPr lang="fr-FR" dirty="0"/>
              <a:t>* p1, </a:t>
            </a:r>
            <a:r>
              <a:rPr lang="fr-FR" dirty="0" err="1"/>
              <a:t>const</a:t>
            </a:r>
            <a:r>
              <a:rPr lang="fr-FR" dirty="0"/>
              <a:t> </a:t>
            </a:r>
            <a:r>
              <a:rPr lang="fr-FR" dirty="0" err="1"/>
              <a:t>void</a:t>
            </a:r>
            <a:r>
              <a:rPr lang="fr-FR" dirty="0"/>
              <a:t>* p2</a:t>
            </a:r>
            <a:r>
              <a:rPr lang="fr-FR" dirty="0" smtClean="0"/>
              <a:t>);</a:t>
            </a:r>
          </a:p>
          <a:p>
            <a:pPr lvl="1"/>
            <a:r>
              <a:rPr lang="fr-FR" dirty="0" smtClean="0"/>
              <a:t>return </a:t>
            </a:r>
            <a:r>
              <a:rPr lang="fr-FR" dirty="0" err="1" smtClean="0"/>
              <a:t>neg</a:t>
            </a:r>
            <a:r>
              <a:rPr lang="fr-FR" dirty="0" smtClean="0"/>
              <a:t> if </a:t>
            </a:r>
            <a:r>
              <a:rPr lang="fr-FR" dirty="0" err="1" smtClean="0"/>
              <a:t>less</a:t>
            </a:r>
            <a:r>
              <a:rPr lang="fr-FR" dirty="0" smtClean="0"/>
              <a:t>, 0 if ==, pos if </a:t>
            </a:r>
            <a:r>
              <a:rPr lang="fr-FR" dirty="0" err="1" smtClean="0"/>
              <a:t>greater</a:t>
            </a:r>
            <a:endParaRPr lang="fr-FR" dirty="0" smtClean="0"/>
          </a:p>
          <a:p>
            <a:pPr marL="0" indent="0">
              <a:buNone/>
            </a:pPr>
            <a:r>
              <a:rPr lang="en-US" dirty="0"/>
              <a:t>int compare(</a:t>
            </a:r>
            <a:r>
              <a:rPr lang="en-US" dirty="0" err="1"/>
              <a:t>const</a:t>
            </a:r>
            <a:r>
              <a:rPr lang="en-US" dirty="0"/>
              <a:t> void * a, </a:t>
            </a:r>
            <a:r>
              <a:rPr lang="en-US" dirty="0" err="1"/>
              <a:t>const</a:t>
            </a:r>
            <a:r>
              <a:rPr lang="en-US" dirty="0"/>
              <a:t> void * b) {</a:t>
            </a:r>
          </a:p>
          <a:p>
            <a:pPr marL="0" indent="0">
              <a:buNone/>
            </a:pPr>
            <a:r>
              <a:rPr lang="en-US" dirty="0"/>
              <a:t>    return ( *(int*)a - *(int*)b 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r>
              <a:rPr lang="fr-FR" dirty="0" smtClean="0"/>
              <a:t>then call </a:t>
            </a:r>
            <a:r>
              <a:rPr lang="fr-FR" dirty="0" err="1" smtClean="0"/>
              <a:t>qsort</a:t>
            </a:r>
            <a:r>
              <a:rPr lang="fr-FR" dirty="0" smtClean="0"/>
              <a:t>( </a:t>
            </a:r>
            <a:r>
              <a:rPr lang="fr-FR" dirty="0" err="1" smtClean="0"/>
              <a:t>arr</a:t>
            </a:r>
            <a:r>
              <a:rPr lang="fr-FR" dirty="0" smtClean="0"/>
              <a:t>, size of </a:t>
            </a:r>
            <a:r>
              <a:rPr lang="fr-FR" dirty="0" err="1" smtClean="0"/>
              <a:t>array</a:t>
            </a:r>
            <a:r>
              <a:rPr lang="fr-FR" dirty="0" smtClean="0"/>
              <a:t>, data size, </a:t>
            </a:r>
            <a:r>
              <a:rPr lang="fr-FR" dirty="0" err="1" smtClean="0"/>
              <a:t>compar</a:t>
            </a:r>
            <a:r>
              <a:rPr lang="fr-FR" dirty="0" smtClean="0"/>
              <a:t>)</a:t>
            </a:r>
          </a:p>
          <a:p>
            <a:pPr marL="0" indent="0">
              <a:buNone/>
            </a:pPr>
            <a:r>
              <a:rPr lang="fr-FR" dirty="0" err="1" smtClean="0"/>
              <a:t>qsort</a:t>
            </a:r>
            <a:r>
              <a:rPr lang="fr-FR" dirty="0" smtClean="0"/>
              <a:t>(</a:t>
            </a:r>
            <a:r>
              <a:rPr lang="fr-FR" dirty="0" err="1" smtClean="0"/>
              <a:t>arr</a:t>
            </a:r>
            <a:r>
              <a:rPr lang="fr-FR" dirty="0" smtClean="0"/>
              <a:t>, 5, </a:t>
            </a:r>
            <a:r>
              <a:rPr lang="fr-FR" dirty="0" err="1" smtClean="0"/>
              <a:t>sizeof</a:t>
            </a:r>
            <a:r>
              <a:rPr lang="fr-FR" dirty="0" smtClean="0"/>
              <a:t>(</a:t>
            </a:r>
            <a:r>
              <a:rPr lang="fr-FR" dirty="0" err="1" smtClean="0"/>
              <a:t>int</a:t>
            </a:r>
            <a:r>
              <a:rPr lang="fr-FR" dirty="0" smtClean="0"/>
              <a:t>), compare);</a:t>
            </a:r>
            <a:r>
              <a:rPr lang="fr-FR" dirty="0"/>
              <a:t>	</a:t>
            </a: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r>
              <a:rPr lang="fr-FR" dirty="0" smtClean="0"/>
              <a:t>Note: sort is probably faster.</a:t>
            </a:r>
          </a:p>
        </p:txBody>
      </p:sp>
    </p:spTree>
    <p:extLst>
      <p:ext uri="{BB962C8B-B14F-4D97-AF65-F5344CB8AC3E}">
        <p14:creationId xmlns:p14="http://schemas.microsoft.com/office/powerpoint/2010/main" val="624503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425</TotalTime>
  <Words>1408</Words>
  <Application>Microsoft Office PowerPoint</Application>
  <PresentationFormat>Widescreen</PresentationFormat>
  <Paragraphs>199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Tahoma</vt:lpstr>
      <vt:lpstr>Office Theme</vt:lpstr>
      <vt:lpstr>cosc 2030</vt:lpstr>
      <vt:lpstr>hashing</vt:lpstr>
      <vt:lpstr>unordered_set example</vt:lpstr>
      <vt:lpstr>unordered_map example</vt:lpstr>
      <vt:lpstr>sorting</vt:lpstr>
      <vt:lpstr>sorting (2)</vt:lpstr>
      <vt:lpstr>sorting (3)</vt:lpstr>
      <vt:lpstr>STL::Sort()</vt:lpstr>
      <vt:lpstr>qsort()</vt:lpstr>
      <vt:lpstr>Java Hashing</vt:lpstr>
      <vt:lpstr>HashSet</vt:lpstr>
      <vt:lpstr>HashSet Code</vt:lpstr>
      <vt:lpstr>LinkedHashSet</vt:lpstr>
      <vt:lpstr>HashMap</vt:lpstr>
      <vt:lpstr>Java Sorting</vt:lpstr>
      <vt:lpstr>Java Sorting (2)</vt:lpstr>
      <vt:lpstr>Java Sorting (3)</vt:lpstr>
      <vt:lpstr>hash data structures in other languages</vt:lpstr>
      <vt:lpstr>python</vt:lpstr>
      <vt:lpstr>python dictionary</vt:lpstr>
      <vt:lpstr>python sort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cosc 2030</dc:title>
  <dc:creator>James S. Ward</dc:creator>
  <cp:lastModifiedBy>Jim Ward</cp:lastModifiedBy>
  <cp:revision>23</cp:revision>
  <dcterms:created xsi:type="dcterms:W3CDTF">2019-07-10T17:29:43Z</dcterms:created>
  <dcterms:modified xsi:type="dcterms:W3CDTF">2022-07-13T17:36:07Z</dcterms:modified>
</cp:coreProperties>
</file>