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5016C-7F75-4F42-8F9D-408A42FA46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3C941-903D-49A1-870B-F6B8C9AB4458}">
      <dgm:prSet phldrT="[Text]"/>
      <dgm:spPr/>
      <dgm:t>
        <a:bodyPr/>
        <a:lstStyle/>
        <a:p>
          <a:r>
            <a:rPr lang="en-US" dirty="0" smtClean="0"/>
            <a:t>Fib(5)</a:t>
          </a:r>
          <a:endParaRPr lang="en-US" dirty="0"/>
        </a:p>
      </dgm:t>
    </dgm:pt>
    <dgm:pt modelId="{F7443DD4-EF0D-44FD-A1CC-9793AE7A5E58}" type="parTrans" cxnId="{A188E749-F8C3-4C65-8EC3-91727425F715}">
      <dgm:prSet/>
      <dgm:spPr/>
      <dgm:t>
        <a:bodyPr/>
        <a:lstStyle/>
        <a:p>
          <a:endParaRPr lang="en-US"/>
        </a:p>
      </dgm:t>
    </dgm:pt>
    <dgm:pt modelId="{0F29DD28-8621-41C1-A68B-218C3A49CEE5}" type="sibTrans" cxnId="{A188E749-F8C3-4C65-8EC3-91727425F715}">
      <dgm:prSet/>
      <dgm:spPr/>
      <dgm:t>
        <a:bodyPr/>
        <a:lstStyle/>
        <a:p>
          <a:endParaRPr lang="en-US"/>
        </a:p>
      </dgm:t>
    </dgm:pt>
    <dgm:pt modelId="{44590926-DF19-4F91-8C1C-24C4BA1520AF}">
      <dgm:prSet phldrT="[Text]"/>
      <dgm:spPr/>
      <dgm:t>
        <a:bodyPr/>
        <a:lstStyle/>
        <a:p>
          <a:r>
            <a:rPr lang="en-US" dirty="0" smtClean="0"/>
            <a:t>fib(4)</a:t>
          </a:r>
          <a:endParaRPr lang="en-US" dirty="0"/>
        </a:p>
      </dgm:t>
    </dgm:pt>
    <dgm:pt modelId="{62045CC7-5F76-40FA-86E7-8624A4533699}" type="parTrans" cxnId="{ADAA0490-2E9E-4A50-AE1C-18654CEB019A}">
      <dgm:prSet/>
      <dgm:spPr/>
      <dgm:t>
        <a:bodyPr/>
        <a:lstStyle/>
        <a:p>
          <a:endParaRPr lang="en-US"/>
        </a:p>
      </dgm:t>
    </dgm:pt>
    <dgm:pt modelId="{ABE1F81E-51C3-4F6B-8C36-E148D4EE75B2}" type="sibTrans" cxnId="{ADAA0490-2E9E-4A50-AE1C-18654CEB019A}">
      <dgm:prSet/>
      <dgm:spPr/>
      <dgm:t>
        <a:bodyPr/>
        <a:lstStyle/>
        <a:p>
          <a:endParaRPr lang="en-US"/>
        </a:p>
      </dgm:t>
    </dgm:pt>
    <dgm:pt modelId="{81E93D47-662C-4CC6-A944-091D887A368A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22C113C3-B261-4548-B48A-4C5372AA2BBE}" type="parTrans" cxnId="{D3F5487A-1C6F-49D2-B6AB-BB441BB61D8D}">
      <dgm:prSet/>
      <dgm:spPr/>
      <dgm:t>
        <a:bodyPr/>
        <a:lstStyle/>
        <a:p>
          <a:endParaRPr lang="en-US"/>
        </a:p>
      </dgm:t>
    </dgm:pt>
    <dgm:pt modelId="{3BAE5E1F-4FE6-4C1E-B856-314782661B9A}" type="sibTrans" cxnId="{D3F5487A-1C6F-49D2-B6AB-BB441BB61D8D}">
      <dgm:prSet/>
      <dgm:spPr/>
      <dgm:t>
        <a:bodyPr/>
        <a:lstStyle/>
        <a:p>
          <a:endParaRPr lang="en-US"/>
        </a:p>
      </dgm:t>
    </dgm:pt>
    <dgm:pt modelId="{9029249F-310F-489B-A863-6EB8DA96FE77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6C3BF114-7103-40CA-87F0-3EFD89B2A384}" type="parTrans" cxnId="{77308834-D4BE-4C43-A7B3-93E63949516A}">
      <dgm:prSet/>
      <dgm:spPr/>
      <dgm:t>
        <a:bodyPr/>
        <a:lstStyle/>
        <a:p>
          <a:endParaRPr lang="en-US"/>
        </a:p>
      </dgm:t>
    </dgm:pt>
    <dgm:pt modelId="{ECB2C627-92A5-4A35-AA23-D1ECDCE63D8C}" type="sibTrans" cxnId="{77308834-D4BE-4C43-A7B3-93E63949516A}">
      <dgm:prSet/>
      <dgm:spPr/>
      <dgm:t>
        <a:bodyPr/>
        <a:lstStyle/>
        <a:p>
          <a:endParaRPr lang="en-US"/>
        </a:p>
      </dgm:t>
    </dgm:pt>
    <dgm:pt modelId="{BBF2CB32-20B2-4D6F-9334-25739F4EFFF9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659FEEB4-C015-44EE-82D8-1B95FA151C88}" type="parTrans" cxnId="{9BA6FC3E-A410-4413-84F1-24566F785790}">
      <dgm:prSet/>
      <dgm:spPr/>
      <dgm:t>
        <a:bodyPr/>
        <a:lstStyle/>
        <a:p>
          <a:endParaRPr lang="en-US"/>
        </a:p>
      </dgm:t>
    </dgm:pt>
    <dgm:pt modelId="{CB8D352F-E9F1-4AA2-8D91-B3740ECA35F9}" type="sibTrans" cxnId="{9BA6FC3E-A410-4413-84F1-24566F785790}">
      <dgm:prSet/>
      <dgm:spPr/>
      <dgm:t>
        <a:bodyPr/>
        <a:lstStyle/>
        <a:p>
          <a:endParaRPr lang="en-US"/>
        </a:p>
      </dgm:t>
    </dgm:pt>
    <dgm:pt modelId="{A218D9D6-15EB-4F5D-B315-B1C2AB7070AA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6E0324BF-F440-43CE-BDD8-AB89D391C807}" type="parTrans" cxnId="{022F0A0F-536E-4241-89BC-F9F1078D9F4F}">
      <dgm:prSet/>
      <dgm:spPr/>
      <dgm:t>
        <a:bodyPr/>
        <a:lstStyle/>
        <a:p>
          <a:endParaRPr lang="en-US"/>
        </a:p>
      </dgm:t>
    </dgm:pt>
    <dgm:pt modelId="{44E71709-00DA-4105-BDEC-8DA4AB64BC94}" type="sibTrans" cxnId="{022F0A0F-536E-4241-89BC-F9F1078D9F4F}">
      <dgm:prSet/>
      <dgm:spPr/>
      <dgm:t>
        <a:bodyPr/>
        <a:lstStyle/>
        <a:p>
          <a:endParaRPr lang="en-US"/>
        </a:p>
      </dgm:t>
    </dgm:pt>
    <dgm:pt modelId="{A0F9DA10-4E4B-4B63-90EF-6B3E362EEEBA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0B1B5047-5698-4539-B162-3283793EC2D1}" type="parTrans" cxnId="{D86EDC4F-2E20-4941-B06C-14DBACF9965C}">
      <dgm:prSet/>
      <dgm:spPr/>
      <dgm:t>
        <a:bodyPr/>
        <a:lstStyle/>
        <a:p>
          <a:endParaRPr lang="en-US"/>
        </a:p>
      </dgm:t>
    </dgm:pt>
    <dgm:pt modelId="{160F098C-6B6B-4F1A-96CB-F03D9F142FC0}" type="sibTrans" cxnId="{D86EDC4F-2E20-4941-B06C-14DBACF9965C}">
      <dgm:prSet/>
      <dgm:spPr/>
      <dgm:t>
        <a:bodyPr/>
        <a:lstStyle/>
        <a:p>
          <a:endParaRPr lang="en-US"/>
        </a:p>
      </dgm:t>
    </dgm:pt>
    <dgm:pt modelId="{88D30945-49FE-4445-89E0-E9AE2F5DB696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71A9968B-31B8-489B-BAE3-E26CF3C50FDA}" type="sibTrans" cxnId="{0FC99F77-D40C-42BC-B158-26D8014C355C}">
      <dgm:prSet/>
      <dgm:spPr/>
      <dgm:t>
        <a:bodyPr/>
        <a:lstStyle/>
        <a:p>
          <a:endParaRPr lang="en-US"/>
        </a:p>
      </dgm:t>
    </dgm:pt>
    <dgm:pt modelId="{6668503E-C239-4C02-B32E-938EE4DC220C}" type="parTrans" cxnId="{0FC99F77-D40C-42BC-B158-26D8014C355C}">
      <dgm:prSet/>
      <dgm:spPr/>
      <dgm:t>
        <a:bodyPr/>
        <a:lstStyle/>
        <a:p>
          <a:endParaRPr lang="en-US"/>
        </a:p>
      </dgm:t>
    </dgm:pt>
    <dgm:pt modelId="{A2C86B03-C590-41C8-B345-289B5E7EBD03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55FE23CE-ECD8-426A-B539-02B58990335F}" type="parTrans" cxnId="{26F27B34-A3CC-460D-8168-3AAB32924A5F}">
      <dgm:prSet/>
      <dgm:spPr/>
      <dgm:t>
        <a:bodyPr/>
        <a:lstStyle/>
        <a:p>
          <a:endParaRPr lang="en-US"/>
        </a:p>
      </dgm:t>
    </dgm:pt>
    <dgm:pt modelId="{F676BD7A-D3BD-4500-AFC2-1D1386536CD2}" type="sibTrans" cxnId="{26F27B34-A3CC-460D-8168-3AAB32924A5F}">
      <dgm:prSet/>
      <dgm:spPr/>
      <dgm:t>
        <a:bodyPr/>
        <a:lstStyle/>
        <a:p>
          <a:endParaRPr lang="en-US"/>
        </a:p>
      </dgm:t>
    </dgm:pt>
    <dgm:pt modelId="{D35F4DC4-4340-4433-9D05-BCA53C919F5F}" type="pres">
      <dgm:prSet presAssocID="{0195016C-7F75-4F42-8F9D-408A42FA46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D6F634-884B-4E64-8914-E746B2AF3DE0}" type="pres">
      <dgm:prSet presAssocID="{C4B3C941-903D-49A1-870B-F6B8C9AB4458}" presName="hierRoot1" presStyleCnt="0"/>
      <dgm:spPr/>
    </dgm:pt>
    <dgm:pt modelId="{2AA61DEE-E8C6-4245-B4AC-A3EFADFA3E62}" type="pres">
      <dgm:prSet presAssocID="{C4B3C941-903D-49A1-870B-F6B8C9AB4458}" presName="composite" presStyleCnt="0"/>
      <dgm:spPr/>
    </dgm:pt>
    <dgm:pt modelId="{5CFA5862-740F-4DCB-ADF8-D8E2ED10830A}" type="pres">
      <dgm:prSet presAssocID="{C4B3C941-903D-49A1-870B-F6B8C9AB4458}" presName="background" presStyleLbl="node0" presStyleIdx="0" presStyleCnt="1"/>
      <dgm:spPr/>
    </dgm:pt>
    <dgm:pt modelId="{37F71C39-517E-415F-8313-86BB6285F9A4}" type="pres">
      <dgm:prSet presAssocID="{C4B3C941-903D-49A1-870B-F6B8C9AB44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22155-B776-415B-8C98-8D1A7C18372E}" type="pres">
      <dgm:prSet presAssocID="{C4B3C941-903D-49A1-870B-F6B8C9AB4458}" presName="hierChild2" presStyleCnt="0"/>
      <dgm:spPr/>
    </dgm:pt>
    <dgm:pt modelId="{656ECA84-F3C0-4586-9A1C-635F0DA9755C}" type="pres">
      <dgm:prSet presAssocID="{62045CC7-5F76-40FA-86E7-8624A453369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6AB2F60-14C5-4409-A5C7-B8CFD6013098}" type="pres">
      <dgm:prSet presAssocID="{44590926-DF19-4F91-8C1C-24C4BA1520AF}" presName="hierRoot2" presStyleCnt="0"/>
      <dgm:spPr/>
    </dgm:pt>
    <dgm:pt modelId="{3B50D27F-B26B-4CF2-B246-2635E4A7D5DB}" type="pres">
      <dgm:prSet presAssocID="{44590926-DF19-4F91-8C1C-24C4BA1520AF}" presName="composite2" presStyleCnt="0"/>
      <dgm:spPr/>
    </dgm:pt>
    <dgm:pt modelId="{B9DE0D10-ED91-4E0B-922A-ECAFC3F53A90}" type="pres">
      <dgm:prSet presAssocID="{44590926-DF19-4F91-8C1C-24C4BA1520AF}" presName="background2" presStyleLbl="node2" presStyleIdx="0" presStyleCnt="2"/>
      <dgm:spPr/>
    </dgm:pt>
    <dgm:pt modelId="{8DF1E8E3-19F2-4FB2-A4CF-6C503D703642}" type="pres">
      <dgm:prSet presAssocID="{44590926-DF19-4F91-8C1C-24C4BA1520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2DF70-75F6-46B7-9379-0CC51DE14F45}" type="pres">
      <dgm:prSet presAssocID="{44590926-DF19-4F91-8C1C-24C4BA1520AF}" presName="hierChild3" presStyleCnt="0"/>
      <dgm:spPr/>
    </dgm:pt>
    <dgm:pt modelId="{4D7BD661-62EA-4460-ABDF-1314F6E368B9}" type="pres">
      <dgm:prSet presAssocID="{22C113C3-B261-4548-B48A-4C5372AA2BB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387C2FFA-D87C-48C0-91B6-D2B9C75E2584}" type="pres">
      <dgm:prSet presAssocID="{81E93D47-662C-4CC6-A944-091D887A368A}" presName="hierRoot3" presStyleCnt="0"/>
      <dgm:spPr/>
    </dgm:pt>
    <dgm:pt modelId="{04067730-5C8A-4F5A-9944-711189FCCA86}" type="pres">
      <dgm:prSet presAssocID="{81E93D47-662C-4CC6-A944-091D887A368A}" presName="composite3" presStyleCnt="0"/>
      <dgm:spPr/>
    </dgm:pt>
    <dgm:pt modelId="{A44F1955-CBD0-474C-AF46-F046490E2453}" type="pres">
      <dgm:prSet presAssocID="{81E93D47-662C-4CC6-A944-091D887A368A}" presName="background3" presStyleLbl="node3" presStyleIdx="0" presStyleCnt="4"/>
      <dgm:spPr/>
    </dgm:pt>
    <dgm:pt modelId="{A03186BC-DCC0-4AF6-8DFB-D3031B95AD73}" type="pres">
      <dgm:prSet presAssocID="{81E93D47-662C-4CC6-A944-091D887A368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96799-B770-4CDE-ACD9-4981591367F7}" type="pres">
      <dgm:prSet presAssocID="{81E93D47-662C-4CC6-A944-091D887A368A}" presName="hierChild4" presStyleCnt="0"/>
      <dgm:spPr/>
    </dgm:pt>
    <dgm:pt modelId="{4560A5C6-CC6F-4124-B2E7-58E962125252}" type="pres">
      <dgm:prSet presAssocID="{0B1B5047-5698-4539-B162-3283793EC2D1}" presName="Name23" presStyleLbl="parChTrans1D4" presStyleIdx="0" presStyleCnt="2"/>
      <dgm:spPr/>
      <dgm:t>
        <a:bodyPr/>
        <a:lstStyle/>
        <a:p>
          <a:endParaRPr lang="en-US"/>
        </a:p>
      </dgm:t>
    </dgm:pt>
    <dgm:pt modelId="{252C868D-4AD7-44F3-9A90-3DB63BA2F4F9}" type="pres">
      <dgm:prSet presAssocID="{A0F9DA10-4E4B-4B63-90EF-6B3E362EEEBA}" presName="hierRoot4" presStyleCnt="0"/>
      <dgm:spPr/>
    </dgm:pt>
    <dgm:pt modelId="{22CC8C4F-5C2F-4B0D-99FF-DDC2F9FDFE38}" type="pres">
      <dgm:prSet presAssocID="{A0F9DA10-4E4B-4B63-90EF-6B3E362EEEBA}" presName="composite4" presStyleCnt="0"/>
      <dgm:spPr/>
    </dgm:pt>
    <dgm:pt modelId="{09CF5558-FE9F-430F-98A5-D6ACC3C5808D}" type="pres">
      <dgm:prSet presAssocID="{A0F9DA10-4E4B-4B63-90EF-6B3E362EEEBA}" presName="background4" presStyleLbl="node4" presStyleIdx="0" presStyleCnt="2"/>
      <dgm:spPr/>
    </dgm:pt>
    <dgm:pt modelId="{67C6EB6D-11B7-46CD-ADB2-6F024025F8D4}" type="pres">
      <dgm:prSet presAssocID="{A0F9DA10-4E4B-4B63-90EF-6B3E362EEEBA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8CD59A-B7DE-4DDC-A946-FCCE562192B7}" type="pres">
      <dgm:prSet presAssocID="{A0F9DA10-4E4B-4B63-90EF-6B3E362EEEBA}" presName="hierChild5" presStyleCnt="0"/>
      <dgm:spPr/>
    </dgm:pt>
    <dgm:pt modelId="{985454F5-0A8E-487C-8308-4B2970D7CFF2}" type="pres">
      <dgm:prSet presAssocID="{6E0324BF-F440-43CE-BDD8-AB89D391C80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9B65DA39-70E4-45E8-9EA4-FD2FA532689C}" type="pres">
      <dgm:prSet presAssocID="{A218D9D6-15EB-4F5D-B315-B1C2AB7070AA}" presName="hierRoot4" presStyleCnt="0"/>
      <dgm:spPr/>
    </dgm:pt>
    <dgm:pt modelId="{BB5C5164-91A5-48AE-ABC8-8D446D81E918}" type="pres">
      <dgm:prSet presAssocID="{A218D9D6-15EB-4F5D-B315-B1C2AB7070AA}" presName="composite4" presStyleCnt="0"/>
      <dgm:spPr/>
    </dgm:pt>
    <dgm:pt modelId="{888103E2-0732-45E7-A852-C2BC8D7C6C88}" type="pres">
      <dgm:prSet presAssocID="{A218D9D6-15EB-4F5D-B315-B1C2AB7070AA}" presName="background4" presStyleLbl="node4" presStyleIdx="1" presStyleCnt="2"/>
      <dgm:spPr/>
    </dgm:pt>
    <dgm:pt modelId="{4ED545BF-F93F-43F1-BC27-AA1E001E3C3C}" type="pres">
      <dgm:prSet presAssocID="{A218D9D6-15EB-4F5D-B315-B1C2AB7070AA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ED2CD-730B-4D69-9678-10C5837AB5F1}" type="pres">
      <dgm:prSet presAssocID="{A218D9D6-15EB-4F5D-B315-B1C2AB7070AA}" presName="hierChild5" presStyleCnt="0"/>
      <dgm:spPr/>
    </dgm:pt>
    <dgm:pt modelId="{C28FC01E-2593-472E-961E-6432CEFD76B4}" type="pres">
      <dgm:prSet presAssocID="{6C3BF114-7103-40CA-87F0-3EFD89B2A38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E99AEAC-C1A9-4130-956E-04EC90E090F9}" type="pres">
      <dgm:prSet presAssocID="{9029249F-310F-489B-A863-6EB8DA96FE77}" presName="hierRoot3" presStyleCnt="0"/>
      <dgm:spPr/>
    </dgm:pt>
    <dgm:pt modelId="{18977EEA-C6B5-4878-86E3-D94EC3556AF4}" type="pres">
      <dgm:prSet presAssocID="{9029249F-310F-489B-A863-6EB8DA96FE77}" presName="composite3" presStyleCnt="0"/>
      <dgm:spPr/>
    </dgm:pt>
    <dgm:pt modelId="{72AA99B8-4E94-4ADE-8381-DEAA7BF0C41B}" type="pres">
      <dgm:prSet presAssocID="{9029249F-310F-489B-A863-6EB8DA96FE77}" presName="background3" presStyleLbl="node3" presStyleIdx="1" presStyleCnt="4"/>
      <dgm:spPr/>
    </dgm:pt>
    <dgm:pt modelId="{5305498D-F25E-485E-B8E7-9B4997F5863C}" type="pres">
      <dgm:prSet presAssocID="{9029249F-310F-489B-A863-6EB8DA96FE7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AE748-2A69-49A7-91F8-886CD59C72C4}" type="pres">
      <dgm:prSet presAssocID="{9029249F-310F-489B-A863-6EB8DA96FE77}" presName="hierChild4" presStyleCnt="0"/>
      <dgm:spPr/>
    </dgm:pt>
    <dgm:pt modelId="{13D53398-8EF4-45E4-9C2C-4E741AB622EB}" type="pres">
      <dgm:prSet presAssocID="{6668503E-C239-4C02-B32E-938EE4DC22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4905438-4EE6-43C7-A2DE-432FE9275607}" type="pres">
      <dgm:prSet presAssocID="{88D30945-49FE-4445-89E0-E9AE2F5DB696}" presName="hierRoot2" presStyleCnt="0"/>
      <dgm:spPr/>
    </dgm:pt>
    <dgm:pt modelId="{3F0D7588-42AF-4E4C-93FF-20787D2D5A3E}" type="pres">
      <dgm:prSet presAssocID="{88D30945-49FE-4445-89E0-E9AE2F5DB696}" presName="composite2" presStyleCnt="0"/>
      <dgm:spPr/>
    </dgm:pt>
    <dgm:pt modelId="{C7CC2328-D50B-4E02-916C-F64161D25879}" type="pres">
      <dgm:prSet presAssocID="{88D30945-49FE-4445-89E0-E9AE2F5DB696}" presName="background2" presStyleLbl="node2" presStyleIdx="1" presStyleCnt="2"/>
      <dgm:spPr/>
    </dgm:pt>
    <dgm:pt modelId="{F906A6B3-1973-4FB7-A3A4-47AF52A6CB0E}" type="pres">
      <dgm:prSet presAssocID="{88D30945-49FE-4445-89E0-E9AE2F5DB69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9E61E-82E2-4BEB-868D-AD2C91316DAC}" type="pres">
      <dgm:prSet presAssocID="{88D30945-49FE-4445-89E0-E9AE2F5DB696}" presName="hierChild3" presStyleCnt="0"/>
      <dgm:spPr/>
    </dgm:pt>
    <dgm:pt modelId="{BF629BC7-3EB5-4FF3-805E-4DA7D59DF617}" type="pres">
      <dgm:prSet presAssocID="{659FEEB4-C015-44EE-82D8-1B95FA151C8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ECD3D2-6F38-4938-BCF3-3DE989BD7AF2}" type="pres">
      <dgm:prSet presAssocID="{BBF2CB32-20B2-4D6F-9334-25739F4EFFF9}" presName="hierRoot3" presStyleCnt="0"/>
      <dgm:spPr/>
    </dgm:pt>
    <dgm:pt modelId="{45074775-11B8-4450-8819-D1C178B1BCBC}" type="pres">
      <dgm:prSet presAssocID="{BBF2CB32-20B2-4D6F-9334-25739F4EFFF9}" presName="composite3" presStyleCnt="0"/>
      <dgm:spPr/>
    </dgm:pt>
    <dgm:pt modelId="{A58240ED-2BF5-406E-B3C7-3E7A0198D0DF}" type="pres">
      <dgm:prSet presAssocID="{BBF2CB32-20B2-4D6F-9334-25739F4EFFF9}" presName="background3" presStyleLbl="node3" presStyleIdx="2" presStyleCnt="4"/>
      <dgm:spPr/>
    </dgm:pt>
    <dgm:pt modelId="{91E0B06D-35D0-4FB6-BC32-9CF7C5469A6C}" type="pres">
      <dgm:prSet presAssocID="{BBF2CB32-20B2-4D6F-9334-25739F4EFFF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71AA3-21FC-48F8-B7D9-1AA5B071B30B}" type="pres">
      <dgm:prSet presAssocID="{BBF2CB32-20B2-4D6F-9334-25739F4EFFF9}" presName="hierChild4" presStyleCnt="0"/>
      <dgm:spPr/>
    </dgm:pt>
    <dgm:pt modelId="{860A7409-9537-4A3D-9726-762756138AB6}" type="pres">
      <dgm:prSet presAssocID="{55FE23CE-ECD8-426A-B539-02B58990335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86736D6-B0F2-48A4-AC97-DEB6CE22C059}" type="pres">
      <dgm:prSet presAssocID="{A2C86B03-C590-41C8-B345-289B5E7EBD03}" presName="hierRoot3" presStyleCnt="0"/>
      <dgm:spPr/>
    </dgm:pt>
    <dgm:pt modelId="{42A1CDC4-3962-4FF5-9B34-87BD1E1112DE}" type="pres">
      <dgm:prSet presAssocID="{A2C86B03-C590-41C8-B345-289B5E7EBD03}" presName="composite3" presStyleCnt="0"/>
      <dgm:spPr/>
    </dgm:pt>
    <dgm:pt modelId="{ABC41739-FEA1-4C9C-93F6-899479C8734C}" type="pres">
      <dgm:prSet presAssocID="{A2C86B03-C590-41C8-B345-289B5E7EBD03}" presName="background3" presStyleLbl="node3" presStyleIdx="3" presStyleCnt="4"/>
      <dgm:spPr/>
    </dgm:pt>
    <dgm:pt modelId="{650D6B88-409D-4CD1-A75F-104861A49F00}" type="pres">
      <dgm:prSet presAssocID="{A2C86B03-C590-41C8-B345-289B5E7EBD0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80E5B-7AF4-4957-BFDA-1712317978F3}" type="pres">
      <dgm:prSet presAssocID="{A2C86B03-C590-41C8-B345-289B5E7EBD03}" presName="hierChild4" presStyleCnt="0"/>
      <dgm:spPr/>
    </dgm:pt>
  </dgm:ptLst>
  <dgm:cxnLst>
    <dgm:cxn modelId="{41ECFBDC-683C-4BC2-8CF0-D3486B96B331}" type="presOf" srcId="{81E93D47-662C-4CC6-A944-091D887A368A}" destId="{A03186BC-DCC0-4AF6-8DFB-D3031B95AD73}" srcOrd="0" destOrd="0" presId="urn:microsoft.com/office/officeart/2005/8/layout/hierarchy1"/>
    <dgm:cxn modelId="{26F27B34-A3CC-460D-8168-3AAB32924A5F}" srcId="{88D30945-49FE-4445-89E0-E9AE2F5DB696}" destId="{A2C86B03-C590-41C8-B345-289B5E7EBD03}" srcOrd="1" destOrd="0" parTransId="{55FE23CE-ECD8-426A-B539-02B58990335F}" sibTransId="{F676BD7A-D3BD-4500-AFC2-1D1386536CD2}"/>
    <dgm:cxn modelId="{07017DA9-46AC-4174-93C5-7AEB1DE627DF}" type="presOf" srcId="{62045CC7-5F76-40FA-86E7-8624A4533699}" destId="{656ECA84-F3C0-4586-9A1C-635F0DA9755C}" srcOrd="0" destOrd="0" presId="urn:microsoft.com/office/officeart/2005/8/layout/hierarchy1"/>
    <dgm:cxn modelId="{F11943A0-C293-4052-A7D8-DC04926AC35C}" type="presOf" srcId="{A2C86B03-C590-41C8-B345-289B5E7EBD03}" destId="{650D6B88-409D-4CD1-A75F-104861A49F00}" srcOrd="0" destOrd="0" presId="urn:microsoft.com/office/officeart/2005/8/layout/hierarchy1"/>
    <dgm:cxn modelId="{89608058-7B9D-4DF0-8165-80780BD764D2}" type="presOf" srcId="{659FEEB4-C015-44EE-82D8-1B95FA151C88}" destId="{BF629BC7-3EB5-4FF3-805E-4DA7D59DF617}" srcOrd="0" destOrd="0" presId="urn:microsoft.com/office/officeart/2005/8/layout/hierarchy1"/>
    <dgm:cxn modelId="{77308834-D4BE-4C43-A7B3-93E63949516A}" srcId="{44590926-DF19-4F91-8C1C-24C4BA1520AF}" destId="{9029249F-310F-489B-A863-6EB8DA96FE77}" srcOrd="1" destOrd="0" parTransId="{6C3BF114-7103-40CA-87F0-3EFD89B2A384}" sibTransId="{ECB2C627-92A5-4A35-AA23-D1ECDCE63D8C}"/>
    <dgm:cxn modelId="{C3F0F792-9B24-4A69-91EC-845B63B4E508}" type="presOf" srcId="{9029249F-310F-489B-A863-6EB8DA96FE77}" destId="{5305498D-F25E-485E-B8E7-9B4997F5863C}" srcOrd="0" destOrd="0" presId="urn:microsoft.com/office/officeart/2005/8/layout/hierarchy1"/>
    <dgm:cxn modelId="{775C1D79-D6C8-4285-B4EF-0B35AF8711B0}" type="presOf" srcId="{6C3BF114-7103-40CA-87F0-3EFD89B2A384}" destId="{C28FC01E-2593-472E-961E-6432CEFD76B4}" srcOrd="0" destOrd="0" presId="urn:microsoft.com/office/officeart/2005/8/layout/hierarchy1"/>
    <dgm:cxn modelId="{61DA3FAE-5642-448C-B9AE-625A387D6D56}" type="presOf" srcId="{0B1B5047-5698-4539-B162-3283793EC2D1}" destId="{4560A5C6-CC6F-4124-B2E7-58E962125252}" srcOrd="0" destOrd="0" presId="urn:microsoft.com/office/officeart/2005/8/layout/hierarchy1"/>
    <dgm:cxn modelId="{D3F5487A-1C6F-49D2-B6AB-BB441BB61D8D}" srcId="{44590926-DF19-4F91-8C1C-24C4BA1520AF}" destId="{81E93D47-662C-4CC6-A944-091D887A368A}" srcOrd="0" destOrd="0" parTransId="{22C113C3-B261-4548-B48A-4C5372AA2BBE}" sibTransId="{3BAE5E1F-4FE6-4C1E-B856-314782661B9A}"/>
    <dgm:cxn modelId="{EF278986-2C2C-498A-A6CB-AB0FE8E62B1A}" type="presOf" srcId="{A0F9DA10-4E4B-4B63-90EF-6B3E362EEEBA}" destId="{67C6EB6D-11B7-46CD-ADB2-6F024025F8D4}" srcOrd="0" destOrd="0" presId="urn:microsoft.com/office/officeart/2005/8/layout/hierarchy1"/>
    <dgm:cxn modelId="{D86EDC4F-2E20-4941-B06C-14DBACF9965C}" srcId="{81E93D47-662C-4CC6-A944-091D887A368A}" destId="{A0F9DA10-4E4B-4B63-90EF-6B3E362EEEBA}" srcOrd="0" destOrd="0" parTransId="{0B1B5047-5698-4539-B162-3283793EC2D1}" sibTransId="{160F098C-6B6B-4F1A-96CB-F03D9F142FC0}"/>
    <dgm:cxn modelId="{0FC99F77-D40C-42BC-B158-26D8014C355C}" srcId="{C4B3C941-903D-49A1-870B-F6B8C9AB4458}" destId="{88D30945-49FE-4445-89E0-E9AE2F5DB696}" srcOrd="1" destOrd="0" parTransId="{6668503E-C239-4C02-B32E-938EE4DC220C}" sibTransId="{71A9968B-31B8-489B-BAE3-E26CF3C50FDA}"/>
    <dgm:cxn modelId="{D6F93251-D265-42BF-9A40-3568D2B05F48}" type="presOf" srcId="{88D30945-49FE-4445-89E0-E9AE2F5DB696}" destId="{F906A6B3-1973-4FB7-A3A4-47AF52A6CB0E}" srcOrd="0" destOrd="0" presId="urn:microsoft.com/office/officeart/2005/8/layout/hierarchy1"/>
    <dgm:cxn modelId="{3FDFD469-9D43-4C66-9DA0-747FE5F1D0C1}" type="presOf" srcId="{A218D9D6-15EB-4F5D-B315-B1C2AB7070AA}" destId="{4ED545BF-F93F-43F1-BC27-AA1E001E3C3C}" srcOrd="0" destOrd="0" presId="urn:microsoft.com/office/officeart/2005/8/layout/hierarchy1"/>
    <dgm:cxn modelId="{2979D36E-C924-49B3-9CA2-2591ECD94858}" type="presOf" srcId="{6668503E-C239-4C02-B32E-938EE4DC220C}" destId="{13D53398-8EF4-45E4-9C2C-4E741AB622EB}" srcOrd="0" destOrd="0" presId="urn:microsoft.com/office/officeart/2005/8/layout/hierarchy1"/>
    <dgm:cxn modelId="{09E79CFA-3DBB-4C22-8F7D-C377C6A85D75}" type="presOf" srcId="{44590926-DF19-4F91-8C1C-24C4BA1520AF}" destId="{8DF1E8E3-19F2-4FB2-A4CF-6C503D703642}" srcOrd="0" destOrd="0" presId="urn:microsoft.com/office/officeart/2005/8/layout/hierarchy1"/>
    <dgm:cxn modelId="{A188E749-F8C3-4C65-8EC3-91727425F715}" srcId="{0195016C-7F75-4F42-8F9D-408A42FA4635}" destId="{C4B3C941-903D-49A1-870B-F6B8C9AB4458}" srcOrd="0" destOrd="0" parTransId="{F7443DD4-EF0D-44FD-A1CC-9793AE7A5E58}" sibTransId="{0F29DD28-8621-41C1-A68B-218C3A49CEE5}"/>
    <dgm:cxn modelId="{ADAA0490-2E9E-4A50-AE1C-18654CEB019A}" srcId="{C4B3C941-903D-49A1-870B-F6B8C9AB4458}" destId="{44590926-DF19-4F91-8C1C-24C4BA1520AF}" srcOrd="0" destOrd="0" parTransId="{62045CC7-5F76-40FA-86E7-8624A4533699}" sibTransId="{ABE1F81E-51C3-4F6B-8C36-E148D4EE75B2}"/>
    <dgm:cxn modelId="{99836171-C961-4448-964B-E64950912999}" type="presOf" srcId="{6E0324BF-F440-43CE-BDD8-AB89D391C807}" destId="{985454F5-0A8E-487C-8308-4B2970D7CFF2}" srcOrd="0" destOrd="0" presId="urn:microsoft.com/office/officeart/2005/8/layout/hierarchy1"/>
    <dgm:cxn modelId="{022F0A0F-536E-4241-89BC-F9F1078D9F4F}" srcId="{81E93D47-662C-4CC6-A944-091D887A368A}" destId="{A218D9D6-15EB-4F5D-B315-B1C2AB7070AA}" srcOrd="1" destOrd="0" parTransId="{6E0324BF-F440-43CE-BDD8-AB89D391C807}" sibTransId="{44E71709-00DA-4105-BDEC-8DA4AB64BC94}"/>
    <dgm:cxn modelId="{787A3C3B-CDC1-435A-8AB0-13A025C62475}" type="presOf" srcId="{C4B3C941-903D-49A1-870B-F6B8C9AB4458}" destId="{37F71C39-517E-415F-8313-86BB6285F9A4}" srcOrd="0" destOrd="0" presId="urn:microsoft.com/office/officeart/2005/8/layout/hierarchy1"/>
    <dgm:cxn modelId="{886559C3-510D-4F4B-8531-1E14BE6A9A67}" type="presOf" srcId="{0195016C-7F75-4F42-8F9D-408A42FA4635}" destId="{D35F4DC4-4340-4433-9D05-BCA53C919F5F}" srcOrd="0" destOrd="0" presId="urn:microsoft.com/office/officeart/2005/8/layout/hierarchy1"/>
    <dgm:cxn modelId="{1C57F26B-3519-49E4-83CD-04C3749B9D13}" type="presOf" srcId="{BBF2CB32-20B2-4D6F-9334-25739F4EFFF9}" destId="{91E0B06D-35D0-4FB6-BC32-9CF7C5469A6C}" srcOrd="0" destOrd="0" presId="urn:microsoft.com/office/officeart/2005/8/layout/hierarchy1"/>
    <dgm:cxn modelId="{9BA6FC3E-A410-4413-84F1-24566F785790}" srcId="{88D30945-49FE-4445-89E0-E9AE2F5DB696}" destId="{BBF2CB32-20B2-4D6F-9334-25739F4EFFF9}" srcOrd="0" destOrd="0" parTransId="{659FEEB4-C015-44EE-82D8-1B95FA151C88}" sibTransId="{CB8D352F-E9F1-4AA2-8D91-B3740ECA35F9}"/>
    <dgm:cxn modelId="{450D6E04-ECE0-4C20-A5A9-CBEDE135059A}" type="presOf" srcId="{22C113C3-B261-4548-B48A-4C5372AA2BBE}" destId="{4D7BD661-62EA-4460-ABDF-1314F6E368B9}" srcOrd="0" destOrd="0" presId="urn:microsoft.com/office/officeart/2005/8/layout/hierarchy1"/>
    <dgm:cxn modelId="{2C3ACF9C-0F27-40A1-8865-30714BD8C4F0}" type="presOf" srcId="{55FE23CE-ECD8-426A-B539-02B58990335F}" destId="{860A7409-9537-4A3D-9726-762756138AB6}" srcOrd="0" destOrd="0" presId="urn:microsoft.com/office/officeart/2005/8/layout/hierarchy1"/>
    <dgm:cxn modelId="{6796B3A8-F3EE-4885-AB3C-2253FF57484A}" type="presParOf" srcId="{D35F4DC4-4340-4433-9D05-BCA53C919F5F}" destId="{20D6F634-884B-4E64-8914-E746B2AF3DE0}" srcOrd="0" destOrd="0" presId="urn:microsoft.com/office/officeart/2005/8/layout/hierarchy1"/>
    <dgm:cxn modelId="{4B137AA3-3824-4D43-A6CE-299570014D2B}" type="presParOf" srcId="{20D6F634-884B-4E64-8914-E746B2AF3DE0}" destId="{2AA61DEE-E8C6-4245-B4AC-A3EFADFA3E62}" srcOrd="0" destOrd="0" presId="urn:microsoft.com/office/officeart/2005/8/layout/hierarchy1"/>
    <dgm:cxn modelId="{9AD46D27-815D-4C91-BBDF-915AB288AAF3}" type="presParOf" srcId="{2AA61DEE-E8C6-4245-B4AC-A3EFADFA3E62}" destId="{5CFA5862-740F-4DCB-ADF8-D8E2ED10830A}" srcOrd="0" destOrd="0" presId="urn:microsoft.com/office/officeart/2005/8/layout/hierarchy1"/>
    <dgm:cxn modelId="{6D3C69F8-F3B7-467A-AE7B-D0EC157C8AE4}" type="presParOf" srcId="{2AA61DEE-E8C6-4245-B4AC-A3EFADFA3E62}" destId="{37F71C39-517E-415F-8313-86BB6285F9A4}" srcOrd="1" destOrd="0" presId="urn:microsoft.com/office/officeart/2005/8/layout/hierarchy1"/>
    <dgm:cxn modelId="{F9EAAEC2-D868-4928-9978-5B433567882B}" type="presParOf" srcId="{20D6F634-884B-4E64-8914-E746B2AF3DE0}" destId="{4AF22155-B776-415B-8C98-8D1A7C18372E}" srcOrd="1" destOrd="0" presId="urn:microsoft.com/office/officeart/2005/8/layout/hierarchy1"/>
    <dgm:cxn modelId="{65309601-ED7A-4497-A524-A0047E9E3AA6}" type="presParOf" srcId="{4AF22155-B776-415B-8C98-8D1A7C18372E}" destId="{656ECA84-F3C0-4586-9A1C-635F0DA9755C}" srcOrd="0" destOrd="0" presId="urn:microsoft.com/office/officeart/2005/8/layout/hierarchy1"/>
    <dgm:cxn modelId="{01F718F4-0DA9-4A7E-85FE-FC69059C6429}" type="presParOf" srcId="{4AF22155-B776-415B-8C98-8D1A7C18372E}" destId="{A6AB2F60-14C5-4409-A5C7-B8CFD6013098}" srcOrd="1" destOrd="0" presId="urn:microsoft.com/office/officeart/2005/8/layout/hierarchy1"/>
    <dgm:cxn modelId="{8F0B705E-E0E1-45F4-A435-8CC45DE3F843}" type="presParOf" srcId="{A6AB2F60-14C5-4409-A5C7-B8CFD6013098}" destId="{3B50D27F-B26B-4CF2-B246-2635E4A7D5DB}" srcOrd="0" destOrd="0" presId="urn:microsoft.com/office/officeart/2005/8/layout/hierarchy1"/>
    <dgm:cxn modelId="{01CF2BDE-1FAC-4F8C-84B9-44A02537A549}" type="presParOf" srcId="{3B50D27F-B26B-4CF2-B246-2635E4A7D5DB}" destId="{B9DE0D10-ED91-4E0B-922A-ECAFC3F53A90}" srcOrd="0" destOrd="0" presId="urn:microsoft.com/office/officeart/2005/8/layout/hierarchy1"/>
    <dgm:cxn modelId="{E5056B1B-9DA9-402E-A2BA-7405129CA1CD}" type="presParOf" srcId="{3B50D27F-B26B-4CF2-B246-2635E4A7D5DB}" destId="{8DF1E8E3-19F2-4FB2-A4CF-6C503D703642}" srcOrd="1" destOrd="0" presId="urn:microsoft.com/office/officeart/2005/8/layout/hierarchy1"/>
    <dgm:cxn modelId="{D2423A48-F0F8-4982-800E-4A650F72655B}" type="presParOf" srcId="{A6AB2F60-14C5-4409-A5C7-B8CFD6013098}" destId="{E402DF70-75F6-46B7-9379-0CC51DE14F45}" srcOrd="1" destOrd="0" presId="urn:microsoft.com/office/officeart/2005/8/layout/hierarchy1"/>
    <dgm:cxn modelId="{95CB573F-6887-4048-8B7F-818DF29838CA}" type="presParOf" srcId="{E402DF70-75F6-46B7-9379-0CC51DE14F45}" destId="{4D7BD661-62EA-4460-ABDF-1314F6E368B9}" srcOrd="0" destOrd="0" presId="urn:microsoft.com/office/officeart/2005/8/layout/hierarchy1"/>
    <dgm:cxn modelId="{79ABE62E-EC13-46CD-99EA-FABEE8C00C99}" type="presParOf" srcId="{E402DF70-75F6-46B7-9379-0CC51DE14F45}" destId="{387C2FFA-D87C-48C0-91B6-D2B9C75E2584}" srcOrd="1" destOrd="0" presId="urn:microsoft.com/office/officeart/2005/8/layout/hierarchy1"/>
    <dgm:cxn modelId="{503E3AF2-B821-4AD2-95BF-9B85460BF1A7}" type="presParOf" srcId="{387C2FFA-D87C-48C0-91B6-D2B9C75E2584}" destId="{04067730-5C8A-4F5A-9944-711189FCCA86}" srcOrd="0" destOrd="0" presId="urn:microsoft.com/office/officeart/2005/8/layout/hierarchy1"/>
    <dgm:cxn modelId="{320F08AF-6B59-42C2-B714-2278836D5C55}" type="presParOf" srcId="{04067730-5C8A-4F5A-9944-711189FCCA86}" destId="{A44F1955-CBD0-474C-AF46-F046490E2453}" srcOrd="0" destOrd="0" presId="urn:microsoft.com/office/officeart/2005/8/layout/hierarchy1"/>
    <dgm:cxn modelId="{2B0A50C9-F079-4955-801C-0EF61FE1A600}" type="presParOf" srcId="{04067730-5C8A-4F5A-9944-711189FCCA86}" destId="{A03186BC-DCC0-4AF6-8DFB-D3031B95AD73}" srcOrd="1" destOrd="0" presId="urn:microsoft.com/office/officeart/2005/8/layout/hierarchy1"/>
    <dgm:cxn modelId="{625681D4-4365-45D3-9E15-A3A7AD6F6447}" type="presParOf" srcId="{387C2FFA-D87C-48C0-91B6-D2B9C75E2584}" destId="{FE996799-B770-4CDE-ACD9-4981591367F7}" srcOrd="1" destOrd="0" presId="urn:microsoft.com/office/officeart/2005/8/layout/hierarchy1"/>
    <dgm:cxn modelId="{02F215DF-215F-4F38-8574-786F6673F7FB}" type="presParOf" srcId="{FE996799-B770-4CDE-ACD9-4981591367F7}" destId="{4560A5C6-CC6F-4124-B2E7-58E962125252}" srcOrd="0" destOrd="0" presId="urn:microsoft.com/office/officeart/2005/8/layout/hierarchy1"/>
    <dgm:cxn modelId="{D5C5EE41-E3E4-44CA-9720-E0929EB8EDFE}" type="presParOf" srcId="{FE996799-B770-4CDE-ACD9-4981591367F7}" destId="{252C868D-4AD7-44F3-9A90-3DB63BA2F4F9}" srcOrd="1" destOrd="0" presId="urn:microsoft.com/office/officeart/2005/8/layout/hierarchy1"/>
    <dgm:cxn modelId="{CB2A6A4B-8F97-4343-9EC5-80D9777B2758}" type="presParOf" srcId="{252C868D-4AD7-44F3-9A90-3DB63BA2F4F9}" destId="{22CC8C4F-5C2F-4B0D-99FF-DDC2F9FDFE38}" srcOrd="0" destOrd="0" presId="urn:microsoft.com/office/officeart/2005/8/layout/hierarchy1"/>
    <dgm:cxn modelId="{6C492D00-CE1D-4860-9D25-425D7F3EABFF}" type="presParOf" srcId="{22CC8C4F-5C2F-4B0D-99FF-DDC2F9FDFE38}" destId="{09CF5558-FE9F-430F-98A5-D6ACC3C5808D}" srcOrd="0" destOrd="0" presId="urn:microsoft.com/office/officeart/2005/8/layout/hierarchy1"/>
    <dgm:cxn modelId="{B3C5D8EF-3EF5-4A75-9E25-0189EDD326EB}" type="presParOf" srcId="{22CC8C4F-5C2F-4B0D-99FF-DDC2F9FDFE38}" destId="{67C6EB6D-11B7-46CD-ADB2-6F024025F8D4}" srcOrd="1" destOrd="0" presId="urn:microsoft.com/office/officeart/2005/8/layout/hierarchy1"/>
    <dgm:cxn modelId="{E8F6BFB7-757B-4D16-B058-282023AE780A}" type="presParOf" srcId="{252C868D-4AD7-44F3-9A90-3DB63BA2F4F9}" destId="{8C8CD59A-B7DE-4DDC-A946-FCCE562192B7}" srcOrd="1" destOrd="0" presId="urn:microsoft.com/office/officeart/2005/8/layout/hierarchy1"/>
    <dgm:cxn modelId="{531E4495-6C69-4448-A03F-F3FEED897B3C}" type="presParOf" srcId="{FE996799-B770-4CDE-ACD9-4981591367F7}" destId="{985454F5-0A8E-487C-8308-4B2970D7CFF2}" srcOrd="2" destOrd="0" presId="urn:microsoft.com/office/officeart/2005/8/layout/hierarchy1"/>
    <dgm:cxn modelId="{EBA5B9A3-58FE-426B-A7C3-457EA339AE02}" type="presParOf" srcId="{FE996799-B770-4CDE-ACD9-4981591367F7}" destId="{9B65DA39-70E4-45E8-9EA4-FD2FA532689C}" srcOrd="3" destOrd="0" presId="urn:microsoft.com/office/officeart/2005/8/layout/hierarchy1"/>
    <dgm:cxn modelId="{AF0A1362-8F50-4139-B192-81651298F80E}" type="presParOf" srcId="{9B65DA39-70E4-45E8-9EA4-FD2FA532689C}" destId="{BB5C5164-91A5-48AE-ABC8-8D446D81E918}" srcOrd="0" destOrd="0" presId="urn:microsoft.com/office/officeart/2005/8/layout/hierarchy1"/>
    <dgm:cxn modelId="{9B1208DB-3E9C-421E-8D81-B576C31196DD}" type="presParOf" srcId="{BB5C5164-91A5-48AE-ABC8-8D446D81E918}" destId="{888103E2-0732-45E7-A852-C2BC8D7C6C88}" srcOrd="0" destOrd="0" presId="urn:microsoft.com/office/officeart/2005/8/layout/hierarchy1"/>
    <dgm:cxn modelId="{CF737E91-0E91-42CE-8EFB-6E39971F5176}" type="presParOf" srcId="{BB5C5164-91A5-48AE-ABC8-8D446D81E918}" destId="{4ED545BF-F93F-43F1-BC27-AA1E001E3C3C}" srcOrd="1" destOrd="0" presId="urn:microsoft.com/office/officeart/2005/8/layout/hierarchy1"/>
    <dgm:cxn modelId="{46284E53-1E5E-45AF-BB48-82FA4BC1E2C6}" type="presParOf" srcId="{9B65DA39-70E4-45E8-9EA4-FD2FA532689C}" destId="{A48ED2CD-730B-4D69-9678-10C5837AB5F1}" srcOrd="1" destOrd="0" presId="urn:microsoft.com/office/officeart/2005/8/layout/hierarchy1"/>
    <dgm:cxn modelId="{D80C60DD-3B89-45AA-9BD7-F6A37B110154}" type="presParOf" srcId="{E402DF70-75F6-46B7-9379-0CC51DE14F45}" destId="{C28FC01E-2593-472E-961E-6432CEFD76B4}" srcOrd="2" destOrd="0" presId="urn:microsoft.com/office/officeart/2005/8/layout/hierarchy1"/>
    <dgm:cxn modelId="{30AC05ED-356A-4194-85A7-3C7F44E9FA78}" type="presParOf" srcId="{E402DF70-75F6-46B7-9379-0CC51DE14F45}" destId="{2E99AEAC-C1A9-4130-956E-04EC90E090F9}" srcOrd="3" destOrd="0" presId="urn:microsoft.com/office/officeart/2005/8/layout/hierarchy1"/>
    <dgm:cxn modelId="{D8EE3C93-CC8D-4D1A-862F-2CB94B6B9D88}" type="presParOf" srcId="{2E99AEAC-C1A9-4130-956E-04EC90E090F9}" destId="{18977EEA-C6B5-4878-86E3-D94EC3556AF4}" srcOrd="0" destOrd="0" presId="urn:microsoft.com/office/officeart/2005/8/layout/hierarchy1"/>
    <dgm:cxn modelId="{CDF4A7ED-4B12-45CF-92CE-A7981BDC057B}" type="presParOf" srcId="{18977EEA-C6B5-4878-86E3-D94EC3556AF4}" destId="{72AA99B8-4E94-4ADE-8381-DEAA7BF0C41B}" srcOrd="0" destOrd="0" presId="urn:microsoft.com/office/officeart/2005/8/layout/hierarchy1"/>
    <dgm:cxn modelId="{C3134D98-8E16-4A17-8FFE-521476667F01}" type="presParOf" srcId="{18977EEA-C6B5-4878-86E3-D94EC3556AF4}" destId="{5305498D-F25E-485E-B8E7-9B4997F5863C}" srcOrd="1" destOrd="0" presId="urn:microsoft.com/office/officeart/2005/8/layout/hierarchy1"/>
    <dgm:cxn modelId="{94FD9F20-39D8-4512-A331-7138CD57E6FB}" type="presParOf" srcId="{2E99AEAC-C1A9-4130-956E-04EC90E090F9}" destId="{22CAE748-2A69-49A7-91F8-886CD59C72C4}" srcOrd="1" destOrd="0" presId="urn:microsoft.com/office/officeart/2005/8/layout/hierarchy1"/>
    <dgm:cxn modelId="{7B831ECB-1616-4805-A0C1-BA850254C407}" type="presParOf" srcId="{4AF22155-B776-415B-8C98-8D1A7C18372E}" destId="{13D53398-8EF4-45E4-9C2C-4E741AB622EB}" srcOrd="2" destOrd="0" presId="urn:microsoft.com/office/officeart/2005/8/layout/hierarchy1"/>
    <dgm:cxn modelId="{2BA76D12-0E86-4FB1-836E-0CD706E89E06}" type="presParOf" srcId="{4AF22155-B776-415B-8C98-8D1A7C18372E}" destId="{24905438-4EE6-43C7-A2DE-432FE9275607}" srcOrd="3" destOrd="0" presId="urn:microsoft.com/office/officeart/2005/8/layout/hierarchy1"/>
    <dgm:cxn modelId="{61EB4AA3-F371-4FA2-908B-9DD50E3C42B7}" type="presParOf" srcId="{24905438-4EE6-43C7-A2DE-432FE9275607}" destId="{3F0D7588-42AF-4E4C-93FF-20787D2D5A3E}" srcOrd="0" destOrd="0" presId="urn:microsoft.com/office/officeart/2005/8/layout/hierarchy1"/>
    <dgm:cxn modelId="{25388FA5-F5C0-47F0-91F8-8002BE4BCA4A}" type="presParOf" srcId="{3F0D7588-42AF-4E4C-93FF-20787D2D5A3E}" destId="{C7CC2328-D50B-4E02-916C-F64161D25879}" srcOrd="0" destOrd="0" presId="urn:microsoft.com/office/officeart/2005/8/layout/hierarchy1"/>
    <dgm:cxn modelId="{60E6BC29-6208-47D2-A8DE-3AA2E1711BC6}" type="presParOf" srcId="{3F0D7588-42AF-4E4C-93FF-20787D2D5A3E}" destId="{F906A6B3-1973-4FB7-A3A4-47AF52A6CB0E}" srcOrd="1" destOrd="0" presId="urn:microsoft.com/office/officeart/2005/8/layout/hierarchy1"/>
    <dgm:cxn modelId="{BF8A2A4B-00A6-4206-A564-77B729D60C5B}" type="presParOf" srcId="{24905438-4EE6-43C7-A2DE-432FE9275607}" destId="{D0E9E61E-82E2-4BEB-868D-AD2C91316DAC}" srcOrd="1" destOrd="0" presId="urn:microsoft.com/office/officeart/2005/8/layout/hierarchy1"/>
    <dgm:cxn modelId="{B83DDD91-12FA-4499-BDB9-42319C6D24E4}" type="presParOf" srcId="{D0E9E61E-82E2-4BEB-868D-AD2C91316DAC}" destId="{BF629BC7-3EB5-4FF3-805E-4DA7D59DF617}" srcOrd="0" destOrd="0" presId="urn:microsoft.com/office/officeart/2005/8/layout/hierarchy1"/>
    <dgm:cxn modelId="{CC081909-B836-4928-BB2C-D5BB32F64C60}" type="presParOf" srcId="{D0E9E61E-82E2-4BEB-868D-AD2C91316DAC}" destId="{70ECD3D2-6F38-4938-BCF3-3DE989BD7AF2}" srcOrd="1" destOrd="0" presId="urn:microsoft.com/office/officeart/2005/8/layout/hierarchy1"/>
    <dgm:cxn modelId="{A7652E44-39E2-45DA-91FB-561CD2F52AB0}" type="presParOf" srcId="{70ECD3D2-6F38-4938-BCF3-3DE989BD7AF2}" destId="{45074775-11B8-4450-8819-D1C178B1BCBC}" srcOrd="0" destOrd="0" presId="urn:microsoft.com/office/officeart/2005/8/layout/hierarchy1"/>
    <dgm:cxn modelId="{98306D85-8405-4CC7-8E0A-C8FE2E7AEC7E}" type="presParOf" srcId="{45074775-11B8-4450-8819-D1C178B1BCBC}" destId="{A58240ED-2BF5-406E-B3C7-3E7A0198D0DF}" srcOrd="0" destOrd="0" presId="urn:microsoft.com/office/officeart/2005/8/layout/hierarchy1"/>
    <dgm:cxn modelId="{D276D002-5755-4B82-A644-CD1F21120A81}" type="presParOf" srcId="{45074775-11B8-4450-8819-D1C178B1BCBC}" destId="{91E0B06D-35D0-4FB6-BC32-9CF7C5469A6C}" srcOrd="1" destOrd="0" presId="urn:microsoft.com/office/officeart/2005/8/layout/hierarchy1"/>
    <dgm:cxn modelId="{0D4908C6-D400-4379-88F1-D95F00B4B784}" type="presParOf" srcId="{70ECD3D2-6F38-4938-BCF3-3DE989BD7AF2}" destId="{C5971AA3-21FC-48F8-B7D9-1AA5B071B30B}" srcOrd="1" destOrd="0" presId="urn:microsoft.com/office/officeart/2005/8/layout/hierarchy1"/>
    <dgm:cxn modelId="{302CB278-69E7-4601-9027-35086E24EB26}" type="presParOf" srcId="{D0E9E61E-82E2-4BEB-868D-AD2C91316DAC}" destId="{860A7409-9537-4A3D-9726-762756138AB6}" srcOrd="2" destOrd="0" presId="urn:microsoft.com/office/officeart/2005/8/layout/hierarchy1"/>
    <dgm:cxn modelId="{10C78AA2-3AB0-4430-98F0-163F17621298}" type="presParOf" srcId="{D0E9E61E-82E2-4BEB-868D-AD2C91316DAC}" destId="{286736D6-B0F2-48A4-AC97-DEB6CE22C059}" srcOrd="3" destOrd="0" presId="urn:microsoft.com/office/officeart/2005/8/layout/hierarchy1"/>
    <dgm:cxn modelId="{C1C61208-8DF1-40BC-9DD3-4711D3DD314D}" type="presParOf" srcId="{286736D6-B0F2-48A4-AC97-DEB6CE22C059}" destId="{42A1CDC4-3962-4FF5-9B34-87BD1E1112DE}" srcOrd="0" destOrd="0" presId="urn:microsoft.com/office/officeart/2005/8/layout/hierarchy1"/>
    <dgm:cxn modelId="{03D03468-FC07-477F-AA42-F42380F057EB}" type="presParOf" srcId="{42A1CDC4-3962-4FF5-9B34-87BD1E1112DE}" destId="{ABC41739-FEA1-4C9C-93F6-899479C8734C}" srcOrd="0" destOrd="0" presId="urn:microsoft.com/office/officeart/2005/8/layout/hierarchy1"/>
    <dgm:cxn modelId="{1D49DBB4-B2A8-4128-A27F-565A1E2D5821}" type="presParOf" srcId="{42A1CDC4-3962-4FF5-9B34-87BD1E1112DE}" destId="{650D6B88-409D-4CD1-A75F-104861A49F00}" srcOrd="1" destOrd="0" presId="urn:microsoft.com/office/officeart/2005/8/layout/hierarchy1"/>
    <dgm:cxn modelId="{267D07A2-5E1E-418B-878F-78AA148BE673}" type="presParOf" srcId="{286736D6-B0F2-48A4-AC97-DEB6CE22C059}" destId="{D8F80E5B-7AF4-4957-BFDA-1712317978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B76D9-AD61-46BF-8007-8A943B0C16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2F43FB-AA0E-4945-BE7E-8C1DC8F4FDEE}">
      <dgm:prSet phldrT="[Text]"/>
      <dgm:spPr/>
      <dgm:t>
        <a:bodyPr/>
        <a:lstStyle/>
        <a:p>
          <a:r>
            <a:rPr lang="en-US" dirty="0" smtClean="0"/>
            <a:t>fib(6)</a:t>
          </a:r>
          <a:endParaRPr lang="en-US" dirty="0"/>
        </a:p>
      </dgm:t>
    </dgm:pt>
    <dgm:pt modelId="{A2817E71-639B-4AD6-BE52-B10631B6F0F9}" type="parTrans" cxnId="{750B152F-F778-45BC-B507-BEA2F25280FB}">
      <dgm:prSet/>
      <dgm:spPr/>
      <dgm:t>
        <a:bodyPr/>
        <a:lstStyle/>
        <a:p>
          <a:endParaRPr lang="en-US"/>
        </a:p>
      </dgm:t>
    </dgm:pt>
    <dgm:pt modelId="{771F1455-5F8B-45C6-8A50-170C83F3F039}" type="sibTrans" cxnId="{750B152F-F778-45BC-B507-BEA2F25280FB}">
      <dgm:prSet/>
      <dgm:spPr/>
      <dgm:t>
        <a:bodyPr/>
        <a:lstStyle/>
        <a:p>
          <a:endParaRPr lang="en-US"/>
        </a:p>
      </dgm:t>
    </dgm:pt>
    <dgm:pt modelId="{9E2228CD-A22F-42D2-A7AF-EC9F62550E3D}">
      <dgm:prSet phldrT="[Text]"/>
      <dgm:spPr/>
      <dgm:t>
        <a:bodyPr/>
        <a:lstStyle/>
        <a:p>
          <a:r>
            <a:rPr lang="en-US" smtClean="0"/>
            <a:t>Fib(5)</a:t>
          </a:r>
          <a:endParaRPr lang="en-US" dirty="0"/>
        </a:p>
      </dgm:t>
    </dgm:pt>
    <dgm:pt modelId="{19DEF4B4-6C3F-4CF8-B3C3-5DDE07B07D92}" type="parTrans" cxnId="{1CE9F7AD-C822-46ED-9BC9-6619C44A2A85}">
      <dgm:prSet/>
      <dgm:spPr/>
      <dgm:t>
        <a:bodyPr/>
        <a:lstStyle/>
        <a:p>
          <a:endParaRPr lang="en-US"/>
        </a:p>
      </dgm:t>
    </dgm:pt>
    <dgm:pt modelId="{756C1FE1-BEB3-4018-A8F3-7F99EA80E4B5}" type="sibTrans" cxnId="{1CE9F7AD-C822-46ED-9BC9-6619C44A2A85}">
      <dgm:prSet/>
      <dgm:spPr/>
      <dgm:t>
        <a:bodyPr/>
        <a:lstStyle/>
        <a:p>
          <a:endParaRPr lang="en-US"/>
        </a:p>
      </dgm:t>
    </dgm:pt>
    <dgm:pt modelId="{8ABE217C-F238-47F9-B0A1-AC5982FFD036}">
      <dgm:prSet phldrT="[Text]"/>
      <dgm:spPr/>
      <dgm:t>
        <a:bodyPr/>
        <a:lstStyle/>
        <a:p>
          <a:r>
            <a:rPr lang="en-US" dirty="0" smtClean="0"/>
            <a:t>fib(4)</a:t>
          </a:r>
          <a:endParaRPr lang="en-US" dirty="0"/>
        </a:p>
      </dgm:t>
    </dgm:pt>
    <dgm:pt modelId="{C597B009-9912-4F2B-A8F1-EB0759CCA856}" type="parTrans" cxnId="{0325ADA4-C4B3-40B5-9704-507BE7EE7B9E}">
      <dgm:prSet/>
      <dgm:spPr/>
      <dgm:t>
        <a:bodyPr/>
        <a:lstStyle/>
        <a:p>
          <a:endParaRPr lang="en-US"/>
        </a:p>
      </dgm:t>
    </dgm:pt>
    <dgm:pt modelId="{E146209E-568C-4246-A5C0-165B7BB7D3FC}" type="sibTrans" cxnId="{0325ADA4-C4B3-40B5-9704-507BE7EE7B9E}">
      <dgm:prSet/>
      <dgm:spPr/>
      <dgm:t>
        <a:bodyPr/>
        <a:lstStyle/>
        <a:p>
          <a:endParaRPr lang="en-US"/>
        </a:p>
      </dgm:t>
    </dgm:pt>
    <dgm:pt modelId="{21550975-E2B5-4ABE-9DD2-421FFBBFB2BA}">
      <dgm:prSet phldrT="[Text]"/>
      <dgm:spPr/>
      <dgm:t>
        <a:bodyPr/>
        <a:lstStyle/>
        <a:p>
          <a:r>
            <a:rPr lang="en-US" dirty="0" smtClean="0"/>
            <a:t>fib(4)</a:t>
          </a:r>
          <a:endParaRPr lang="en-US" dirty="0"/>
        </a:p>
      </dgm:t>
    </dgm:pt>
    <dgm:pt modelId="{4EAA54F9-607C-459F-8D53-70335A0EE538}" type="parTrans" cxnId="{9AB34702-18D1-48C0-9E79-A750018D4C7D}">
      <dgm:prSet/>
      <dgm:spPr/>
      <dgm:t>
        <a:bodyPr/>
        <a:lstStyle/>
        <a:p>
          <a:endParaRPr lang="en-US"/>
        </a:p>
      </dgm:t>
    </dgm:pt>
    <dgm:pt modelId="{7858462C-EC38-4E69-95E5-7B4292CE2DAE}" type="sibTrans" cxnId="{9AB34702-18D1-48C0-9E79-A750018D4C7D}">
      <dgm:prSet/>
      <dgm:spPr/>
      <dgm:t>
        <a:bodyPr/>
        <a:lstStyle/>
        <a:p>
          <a:endParaRPr lang="en-US"/>
        </a:p>
      </dgm:t>
    </dgm:pt>
    <dgm:pt modelId="{29434913-9C3A-4562-8525-0CA55DCC79A8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F4F126D3-871B-4702-A409-D58181E22487}" type="parTrans" cxnId="{F42F4C1F-D448-4D75-BE3C-A8B8622B5976}">
      <dgm:prSet/>
      <dgm:spPr/>
      <dgm:t>
        <a:bodyPr/>
        <a:lstStyle/>
        <a:p>
          <a:endParaRPr lang="en-US"/>
        </a:p>
      </dgm:t>
    </dgm:pt>
    <dgm:pt modelId="{53227BBB-D922-4BD5-855B-54D5386E289F}" type="sibTrans" cxnId="{F42F4C1F-D448-4D75-BE3C-A8B8622B5976}">
      <dgm:prSet/>
      <dgm:spPr/>
      <dgm:t>
        <a:bodyPr/>
        <a:lstStyle/>
        <a:p>
          <a:endParaRPr lang="en-US"/>
        </a:p>
      </dgm:t>
    </dgm:pt>
    <dgm:pt modelId="{8AD6B729-F321-461E-B104-2307708D0012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D264781C-A999-4670-89E3-63F0CCE6BE06}" type="parTrans" cxnId="{89834926-056D-45E9-8A94-29D4F3B68E4C}">
      <dgm:prSet/>
      <dgm:spPr/>
      <dgm:t>
        <a:bodyPr/>
        <a:lstStyle/>
        <a:p>
          <a:endParaRPr lang="en-US"/>
        </a:p>
      </dgm:t>
    </dgm:pt>
    <dgm:pt modelId="{793862A1-E124-4607-B962-70FC88245FBD}" type="sibTrans" cxnId="{89834926-056D-45E9-8A94-29D4F3B68E4C}">
      <dgm:prSet/>
      <dgm:spPr/>
      <dgm:t>
        <a:bodyPr/>
        <a:lstStyle/>
        <a:p>
          <a:endParaRPr lang="en-US"/>
        </a:p>
      </dgm:t>
    </dgm:pt>
    <dgm:pt modelId="{C8859912-B67E-4CFB-B915-4A5BD16917A9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3C254E78-FAC3-4E3E-A1E5-2869963575EB}" type="parTrans" cxnId="{E77A7067-BB75-4BEE-A1DD-EAB9CEBDA558}">
      <dgm:prSet/>
      <dgm:spPr/>
      <dgm:t>
        <a:bodyPr/>
        <a:lstStyle/>
        <a:p>
          <a:endParaRPr lang="en-US"/>
        </a:p>
      </dgm:t>
    </dgm:pt>
    <dgm:pt modelId="{1A8EE8FA-AC63-49E6-A6DA-F5E592EBD23D}" type="sibTrans" cxnId="{E77A7067-BB75-4BEE-A1DD-EAB9CEBDA558}">
      <dgm:prSet/>
      <dgm:spPr/>
      <dgm:t>
        <a:bodyPr/>
        <a:lstStyle/>
        <a:p>
          <a:endParaRPr lang="en-US"/>
        </a:p>
      </dgm:t>
    </dgm:pt>
    <dgm:pt modelId="{27AA518B-DFA5-4A40-B819-EB5D41091429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8BB3A23B-65DB-477E-B21F-F94727FDAAC7}" type="parTrans" cxnId="{5C1D57AA-AF1E-4DEB-9E16-08C12A8C8C93}">
      <dgm:prSet/>
      <dgm:spPr/>
      <dgm:t>
        <a:bodyPr/>
        <a:lstStyle/>
        <a:p>
          <a:endParaRPr lang="en-US"/>
        </a:p>
      </dgm:t>
    </dgm:pt>
    <dgm:pt modelId="{620644F6-70C2-4751-86E8-E51A96C3CE88}" type="sibTrans" cxnId="{5C1D57AA-AF1E-4DEB-9E16-08C12A8C8C93}">
      <dgm:prSet/>
      <dgm:spPr/>
      <dgm:t>
        <a:bodyPr/>
        <a:lstStyle/>
        <a:p>
          <a:endParaRPr lang="en-US"/>
        </a:p>
      </dgm:t>
    </dgm:pt>
    <dgm:pt modelId="{6E3E4F42-1C31-47DF-B5C0-C73BF6DF1CA4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4738D058-B79A-4DDD-8055-25F0A840EACE}" type="parTrans" cxnId="{726ED656-C80F-4F2B-9CA0-5E3D311B6133}">
      <dgm:prSet/>
      <dgm:spPr/>
      <dgm:t>
        <a:bodyPr/>
        <a:lstStyle/>
        <a:p>
          <a:endParaRPr lang="en-US"/>
        </a:p>
      </dgm:t>
    </dgm:pt>
    <dgm:pt modelId="{EA62D809-AAC3-4E09-AC42-D35C1405E5A9}" type="sibTrans" cxnId="{726ED656-C80F-4F2B-9CA0-5E3D311B6133}">
      <dgm:prSet/>
      <dgm:spPr/>
      <dgm:t>
        <a:bodyPr/>
        <a:lstStyle/>
        <a:p>
          <a:endParaRPr lang="en-US"/>
        </a:p>
      </dgm:t>
    </dgm:pt>
    <dgm:pt modelId="{400C6447-9CF5-4AF0-941F-CB832EFFEA89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C2609228-445F-4A28-8381-D50E6120C709}" type="parTrans" cxnId="{CF459190-C886-4F3A-B364-0FE0FA794596}">
      <dgm:prSet/>
      <dgm:spPr/>
      <dgm:t>
        <a:bodyPr/>
        <a:lstStyle/>
        <a:p>
          <a:endParaRPr lang="en-US"/>
        </a:p>
      </dgm:t>
    </dgm:pt>
    <dgm:pt modelId="{BEE2DA16-CCAD-4551-9C20-4CCA95656CBC}" type="sibTrans" cxnId="{CF459190-C886-4F3A-B364-0FE0FA794596}">
      <dgm:prSet/>
      <dgm:spPr/>
      <dgm:t>
        <a:bodyPr/>
        <a:lstStyle/>
        <a:p>
          <a:endParaRPr lang="en-US"/>
        </a:p>
      </dgm:t>
    </dgm:pt>
    <dgm:pt modelId="{70709443-ED4A-4818-8871-6A2FB65B946D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76AA9886-4061-4632-92EB-23B30DAE5EAC}" type="parTrans" cxnId="{62E513DC-096C-4ACE-95C4-D7D8D33C580D}">
      <dgm:prSet/>
      <dgm:spPr/>
      <dgm:t>
        <a:bodyPr/>
        <a:lstStyle/>
        <a:p>
          <a:endParaRPr lang="en-US"/>
        </a:p>
      </dgm:t>
    </dgm:pt>
    <dgm:pt modelId="{D84D1C89-1E5C-4F53-A8C4-7711C6581BB9}" type="sibTrans" cxnId="{62E513DC-096C-4ACE-95C4-D7D8D33C580D}">
      <dgm:prSet/>
      <dgm:spPr/>
      <dgm:t>
        <a:bodyPr/>
        <a:lstStyle/>
        <a:p>
          <a:endParaRPr lang="en-US"/>
        </a:p>
      </dgm:t>
    </dgm:pt>
    <dgm:pt modelId="{23E8417B-CB7A-4D8D-8DA7-49647BED2929}">
      <dgm:prSet phldrT="[Text]"/>
      <dgm:spPr/>
      <dgm:t>
        <a:bodyPr/>
        <a:lstStyle/>
        <a:p>
          <a:r>
            <a:rPr lang="en-US" dirty="0" smtClean="0"/>
            <a:t>fib(3)</a:t>
          </a:r>
          <a:endParaRPr lang="en-US" dirty="0"/>
        </a:p>
      </dgm:t>
    </dgm:pt>
    <dgm:pt modelId="{714A85A1-E480-4E25-8491-D96B9C668CB3}" type="parTrans" cxnId="{F7F4B8E7-C090-4F8C-951A-0D9AE746696F}">
      <dgm:prSet/>
      <dgm:spPr/>
      <dgm:t>
        <a:bodyPr/>
        <a:lstStyle/>
        <a:p>
          <a:endParaRPr lang="en-US"/>
        </a:p>
      </dgm:t>
    </dgm:pt>
    <dgm:pt modelId="{AE4441CC-28E2-4AF0-B1D9-913858118C04}" type="sibTrans" cxnId="{F7F4B8E7-C090-4F8C-951A-0D9AE746696F}">
      <dgm:prSet/>
      <dgm:spPr/>
      <dgm:t>
        <a:bodyPr/>
        <a:lstStyle/>
        <a:p>
          <a:endParaRPr lang="en-US"/>
        </a:p>
      </dgm:t>
    </dgm:pt>
    <dgm:pt modelId="{3277B9FF-D8B1-47B1-890F-F2F586942E20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5121B29F-63F1-4866-9018-9A766D0FC61C}" type="parTrans" cxnId="{825ACAAB-AB41-4454-A6AB-2551FE7B4FB9}">
      <dgm:prSet/>
      <dgm:spPr/>
      <dgm:t>
        <a:bodyPr/>
        <a:lstStyle/>
        <a:p>
          <a:endParaRPr lang="en-US"/>
        </a:p>
      </dgm:t>
    </dgm:pt>
    <dgm:pt modelId="{329C3240-396D-4FC9-80E7-1709AC5671C7}" type="sibTrans" cxnId="{825ACAAB-AB41-4454-A6AB-2551FE7B4FB9}">
      <dgm:prSet/>
      <dgm:spPr/>
      <dgm:t>
        <a:bodyPr/>
        <a:lstStyle/>
        <a:p>
          <a:endParaRPr lang="en-US"/>
        </a:p>
      </dgm:t>
    </dgm:pt>
    <dgm:pt modelId="{594CFA6F-D546-43C5-8A3C-98841B7061CC}">
      <dgm:prSet phldrT="[Text]"/>
      <dgm:spPr/>
      <dgm:t>
        <a:bodyPr/>
        <a:lstStyle/>
        <a:p>
          <a:r>
            <a:rPr lang="en-US" dirty="0" smtClean="0"/>
            <a:t>fib(1)</a:t>
          </a:r>
          <a:endParaRPr lang="en-US" dirty="0"/>
        </a:p>
      </dgm:t>
    </dgm:pt>
    <dgm:pt modelId="{BECADCBA-5FB1-407F-8E91-62B0B9E17343}" type="parTrans" cxnId="{1637EADA-437C-4DD5-B29B-892EEB207B59}">
      <dgm:prSet/>
      <dgm:spPr/>
      <dgm:t>
        <a:bodyPr/>
        <a:lstStyle/>
        <a:p>
          <a:endParaRPr lang="en-US"/>
        </a:p>
      </dgm:t>
    </dgm:pt>
    <dgm:pt modelId="{8A9542F2-62D9-4BF2-9D61-6830E99D2A1F}" type="sibTrans" cxnId="{1637EADA-437C-4DD5-B29B-892EEB207B59}">
      <dgm:prSet/>
      <dgm:spPr/>
      <dgm:t>
        <a:bodyPr/>
        <a:lstStyle/>
        <a:p>
          <a:endParaRPr lang="en-US"/>
        </a:p>
      </dgm:t>
    </dgm:pt>
    <dgm:pt modelId="{846F8B1E-9303-4B02-BA49-2FB85BE95305}">
      <dgm:prSet phldrT="[Text]"/>
      <dgm:spPr/>
      <dgm:t>
        <a:bodyPr/>
        <a:lstStyle/>
        <a:p>
          <a:r>
            <a:rPr lang="en-US" dirty="0" smtClean="0"/>
            <a:t>fib(2)</a:t>
          </a:r>
          <a:endParaRPr lang="en-US" dirty="0"/>
        </a:p>
      </dgm:t>
    </dgm:pt>
    <dgm:pt modelId="{D2109C4C-1869-437E-8EA8-AFB02676E88B}" type="parTrans" cxnId="{0161BD28-573D-4448-A1E1-8493379A78D3}">
      <dgm:prSet/>
      <dgm:spPr/>
      <dgm:t>
        <a:bodyPr/>
        <a:lstStyle/>
        <a:p>
          <a:endParaRPr lang="en-US"/>
        </a:p>
      </dgm:t>
    </dgm:pt>
    <dgm:pt modelId="{5B76C84A-106E-4EDC-9D31-878B68E05558}" type="sibTrans" cxnId="{0161BD28-573D-4448-A1E1-8493379A78D3}">
      <dgm:prSet/>
      <dgm:spPr/>
      <dgm:t>
        <a:bodyPr/>
        <a:lstStyle/>
        <a:p>
          <a:endParaRPr lang="en-US"/>
        </a:p>
      </dgm:t>
    </dgm:pt>
    <dgm:pt modelId="{F5343A81-DF05-45AE-9074-8B62B18B5A6C}" type="pres">
      <dgm:prSet presAssocID="{8C8B76D9-AD61-46BF-8007-8A943B0C16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6E90DF-66A2-4A6C-9C81-4C32620491E1}" type="pres">
      <dgm:prSet presAssocID="{312F43FB-AA0E-4945-BE7E-8C1DC8F4FDEE}" presName="hierRoot1" presStyleCnt="0"/>
      <dgm:spPr/>
    </dgm:pt>
    <dgm:pt modelId="{7C7E2D12-6405-4C93-AFBE-CA38C8ABA565}" type="pres">
      <dgm:prSet presAssocID="{312F43FB-AA0E-4945-BE7E-8C1DC8F4FDEE}" presName="composite" presStyleCnt="0"/>
      <dgm:spPr/>
    </dgm:pt>
    <dgm:pt modelId="{653B8F99-FDBA-401A-BFB1-BDE620094591}" type="pres">
      <dgm:prSet presAssocID="{312F43FB-AA0E-4945-BE7E-8C1DC8F4FDEE}" presName="background" presStyleLbl="node0" presStyleIdx="0" presStyleCnt="1"/>
      <dgm:spPr/>
    </dgm:pt>
    <dgm:pt modelId="{5F0331D0-B874-4119-9758-52C76BD26096}" type="pres">
      <dgm:prSet presAssocID="{312F43FB-AA0E-4945-BE7E-8C1DC8F4FD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BCD0D-6E71-4F5C-BF64-CD9B8F9C41FB}" type="pres">
      <dgm:prSet presAssocID="{312F43FB-AA0E-4945-BE7E-8C1DC8F4FDEE}" presName="hierChild2" presStyleCnt="0"/>
      <dgm:spPr/>
    </dgm:pt>
    <dgm:pt modelId="{2C089BF2-9380-449A-A93B-28CBB1A41C59}" type="pres">
      <dgm:prSet presAssocID="{19DEF4B4-6C3F-4CF8-B3C3-5DDE07B07D9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64C0A2-404C-4F2A-8FD4-17181EE0535B}" type="pres">
      <dgm:prSet presAssocID="{9E2228CD-A22F-42D2-A7AF-EC9F62550E3D}" presName="hierRoot2" presStyleCnt="0"/>
      <dgm:spPr/>
    </dgm:pt>
    <dgm:pt modelId="{52EE5080-C6B3-43A5-B9EE-35C6E45CF211}" type="pres">
      <dgm:prSet presAssocID="{9E2228CD-A22F-42D2-A7AF-EC9F62550E3D}" presName="composite2" presStyleCnt="0"/>
      <dgm:spPr/>
    </dgm:pt>
    <dgm:pt modelId="{E61FA3F3-D047-4A11-AC5D-FD114EDF0184}" type="pres">
      <dgm:prSet presAssocID="{9E2228CD-A22F-42D2-A7AF-EC9F62550E3D}" presName="background2" presStyleLbl="node2" presStyleIdx="0" presStyleCnt="2"/>
      <dgm:spPr/>
    </dgm:pt>
    <dgm:pt modelId="{3DDB4838-0BDD-44AA-86A8-09A6FA75EC1C}" type="pres">
      <dgm:prSet presAssocID="{9E2228CD-A22F-42D2-A7AF-EC9F62550E3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D85DA-850D-48D2-9C23-CD0574409F21}" type="pres">
      <dgm:prSet presAssocID="{9E2228CD-A22F-42D2-A7AF-EC9F62550E3D}" presName="hierChild3" presStyleCnt="0"/>
      <dgm:spPr/>
    </dgm:pt>
    <dgm:pt modelId="{2D72061F-F18B-4E08-9E23-0675A40E2D50}" type="pres">
      <dgm:prSet presAssocID="{4EAA54F9-607C-459F-8D53-70335A0EE53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8A00158-2605-48FC-A1A4-7B757838B785}" type="pres">
      <dgm:prSet presAssocID="{21550975-E2B5-4ABE-9DD2-421FFBBFB2BA}" presName="hierRoot3" presStyleCnt="0"/>
      <dgm:spPr/>
    </dgm:pt>
    <dgm:pt modelId="{83AA2152-01F5-4F9D-91CE-74D553661518}" type="pres">
      <dgm:prSet presAssocID="{21550975-E2B5-4ABE-9DD2-421FFBBFB2BA}" presName="composite3" presStyleCnt="0"/>
      <dgm:spPr/>
    </dgm:pt>
    <dgm:pt modelId="{18B31DAE-1521-4F50-903F-6F419765634D}" type="pres">
      <dgm:prSet presAssocID="{21550975-E2B5-4ABE-9DD2-421FFBBFB2BA}" presName="background3" presStyleLbl="node3" presStyleIdx="0" presStyleCnt="4"/>
      <dgm:spPr/>
    </dgm:pt>
    <dgm:pt modelId="{6590EF9D-CBC5-48FF-93B4-F391CFBA90F7}" type="pres">
      <dgm:prSet presAssocID="{21550975-E2B5-4ABE-9DD2-421FFBBFB2B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40BAA-3B2A-4FE8-8896-3ED513E7872B}" type="pres">
      <dgm:prSet presAssocID="{21550975-E2B5-4ABE-9DD2-421FFBBFB2BA}" presName="hierChild4" presStyleCnt="0"/>
      <dgm:spPr/>
    </dgm:pt>
    <dgm:pt modelId="{1CF3C3E2-48F2-4DAE-9D77-A2C1B8C25E90}" type="pres">
      <dgm:prSet presAssocID="{F4F126D3-871B-4702-A409-D58181E22487}" presName="Name23" presStyleLbl="parChTrans1D4" presStyleIdx="0" presStyleCnt="8"/>
      <dgm:spPr/>
      <dgm:t>
        <a:bodyPr/>
        <a:lstStyle/>
        <a:p>
          <a:endParaRPr lang="en-US"/>
        </a:p>
      </dgm:t>
    </dgm:pt>
    <dgm:pt modelId="{F8AB72FA-214F-4E4F-A7E6-0EC84B96D2A2}" type="pres">
      <dgm:prSet presAssocID="{29434913-9C3A-4562-8525-0CA55DCC79A8}" presName="hierRoot4" presStyleCnt="0"/>
      <dgm:spPr/>
    </dgm:pt>
    <dgm:pt modelId="{26395D3B-1CD2-444D-BDB5-0009071C51E2}" type="pres">
      <dgm:prSet presAssocID="{29434913-9C3A-4562-8525-0CA55DCC79A8}" presName="composite4" presStyleCnt="0"/>
      <dgm:spPr/>
    </dgm:pt>
    <dgm:pt modelId="{FF09521A-C246-485D-BFCA-60AAF298C099}" type="pres">
      <dgm:prSet presAssocID="{29434913-9C3A-4562-8525-0CA55DCC79A8}" presName="background4" presStyleLbl="node4" presStyleIdx="0" presStyleCnt="8"/>
      <dgm:spPr/>
    </dgm:pt>
    <dgm:pt modelId="{A63239CD-00AE-4FD3-8C00-497746131765}" type="pres">
      <dgm:prSet presAssocID="{29434913-9C3A-4562-8525-0CA55DCC79A8}" presName="text4" presStyleLbl="fgAcc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E9EE6-8551-4CB8-B643-D4585C643EEA}" type="pres">
      <dgm:prSet presAssocID="{29434913-9C3A-4562-8525-0CA55DCC79A8}" presName="hierChild5" presStyleCnt="0"/>
      <dgm:spPr/>
    </dgm:pt>
    <dgm:pt modelId="{8DEC5468-6C1C-42D0-A60C-0D3690791FD0}" type="pres">
      <dgm:prSet presAssocID="{D264781C-A999-4670-89E3-63F0CCE6BE06}" presName="Name23" presStyleLbl="parChTrans1D4" presStyleIdx="1" presStyleCnt="8"/>
      <dgm:spPr/>
      <dgm:t>
        <a:bodyPr/>
        <a:lstStyle/>
        <a:p>
          <a:endParaRPr lang="en-US"/>
        </a:p>
      </dgm:t>
    </dgm:pt>
    <dgm:pt modelId="{B7B84535-2D45-4DD7-86C2-FD0F328BC4DF}" type="pres">
      <dgm:prSet presAssocID="{8AD6B729-F321-461E-B104-2307708D0012}" presName="hierRoot4" presStyleCnt="0"/>
      <dgm:spPr/>
    </dgm:pt>
    <dgm:pt modelId="{F01CC4B1-CD52-4E2C-BB6B-42173289FBB3}" type="pres">
      <dgm:prSet presAssocID="{8AD6B729-F321-461E-B104-2307708D0012}" presName="composite4" presStyleCnt="0"/>
      <dgm:spPr/>
    </dgm:pt>
    <dgm:pt modelId="{5128CAD8-17D8-43D4-A637-F5A5D7724231}" type="pres">
      <dgm:prSet presAssocID="{8AD6B729-F321-461E-B104-2307708D0012}" presName="background4" presStyleLbl="node4" presStyleIdx="1" presStyleCnt="8"/>
      <dgm:spPr/>
    </dgm:pt>
    <dgm:pt modelId="{9712BA92-46BA-4B82-A50E-23BC5209DD1E}" type="pres">
      <dgm:prSet presAssocID="{8AD6B729-F321-461E-B104-2307708D0012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EBBFC-DB7F-48F9-8CFC-E38C0F7BC4CD}" type="pres">
      <dgm:prSet presAssocID="{8AD6B729-F321-461E-B104-2307708D0012}" presName="hierChild5" presStyleCnt="0"/>
      <dgm:spPr/>
    </dgm:pt>
    <dgm:pt modelId="{251C333D-33E4-4DC2-AE0E-525E4C915440}" type="pres">
      <dgm:prSet presAssocID="{3C254E78-FAC3-4E3E-A1E5-2869963575EB}" presName="Name23" presStyleLbl="parChTrans1D4" presStyleIdx="2" presStyleCnt="8"/>
      <dgm:spPr/>
      <dgm:t>
        <a:bodyPr/>
        <a:lstStyle/>
        <a:p>
          <a:endParaRPr lang="en-US"/>
        </a:p>
      </dgm:t>
    </dgm:pt>
    <dgm:pt modelId="{828F87F4-E1F0-47B0-B031-08AF41289CCB}" type="pres">
      <dgm:prSet presAssocID="{C8859912-B67E-4CFB-B915-4A5BD16917A9}" presName="hierRoot4" presStyleCnt="0"/>
      <dgm:spPr/>
    </dgm:pt>
    <dgm:pt modelId="{5D90C12E-D3E7-4A7A-90D4-10EE37ABEA7E}" type="pres">
      <dgm:prSet presAssocID="{C8859912-B67E-4CFB-B915-4A5BD16917A9}" presName="composite4" presStyleCnt="0"/>
      <dgm:spPr/>
    </dgm:pt>
    <dgm:pt modelId="{0D0F13CC-A138-40F2-AFC0-0BB0B6EE1752}" type="pres">
      <dgm:prSet presAssocID="{C8859912-B67E-4CFB-B915-4A5BD16917A9}" presName="background4" presStyleLbl="node4" presStyleIdx="2" presStyleCnt="8"/>
      <dgm:spPr/>
    </dgm:pt>
    <dgm:pt modelId="{F1F7D7AB-3821-4313-ACD2-9F893DC13A23}" type="pres">
      <dgm:prSet presAssocID="{C8859912-B67E-4CFB-B915-4A5BD16917A9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A305F-0E7F-43DA-A64E-097A5C4729AA}" type="pres">
      <dgm:prSet presAssocID="{C8859912-B67E-4CFB-B915-4A5BD16917A9}" presName="hierChild5" presStyleCnt="0"/>
      <dgm:spPr/>
    </dgm:pt>
    <dgm:pt modelId="{0085B786-C18A-44BF-B5B2-89D0BD920520}" type="pres">
      <dgm:prSet presAssocID="{8BB3A23B-65DB-477E-B21F-F94727FDAAC7}" presName="Name23" presStyleLbl="parChTrans1D4" presStyleIdx="3" presStyleCnt="8"/>
      <dgm:spPr/>
      <dgm:t>
        <a:bodyPr/>
        <a:lstStyle/>
        <a:p>
          <a:endParaRPr lang="en-US"/>
        </a:p>
      </dgm:t>
    </dgm:pt>
    <dgm:pt modelId="{272B26AF-2E75-4CC2-894A-D442C48824F1}" type="pres">
      <dgm:prSet presAssocID="{27AA518B-DFA5-4A40-B819-EB5D41091429}" presName="hierRoot4" presStyleCnt="0"/>
      <dgm:spPr/>
    </dgm:pt>
    <dgm:pt modelId="{C90149FC-294E-4364-94B6-81276A2247A8}" type="pres">
      <dgm:prSet presAssocID="{27AA518B-DFA5-4A40-B819-EB5D41091429}" presName="composite4" presStyleCnt="0"/>
      <dgm:spPr/>
    </dgm:pt>
    <dgm:pt modelId="{5FFFD45E-EDC6-4E4A-8E01-6A7CD8553EAF}" type="pres">
      <dgm:prSet presAssocID="{27AA518B-DFA5-4A40-B819-EB5D41091429}" presName="background4" presStyleLbl="node4" presStyleIdx="3" presStyleCnt="8"/>
      <dgm:spPr/>
    </dgm:pt>
    <dgm:pt modelId="{456CF04E-D4FC-4120-A358-72CE5FED5C33}" type="pres">
      <dgm:prSet presAssocID="{27AA518B-DFA5-4A40-B819-EB5D41091429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24871-DD16-45DC-9DE0-B4A004260CC9}" type="pres">
      <dgm:prSet presAssocID="{27AA518B-DFA5-4A40-B819-EB5D41091429}" presName="hierChild5" presStyleCnt="0"/>
      <dgm:spPr/>
    </dgm:pt>
    <dgm:pt modelId="{976575B5-F70B-4C1A-9944-D86CB585D219}" type="pres">
      <dgm:prSet presAssocID="{4738D058-B79A-4DDD-8055-25F0A840EACE}" presName="Name17" presStyleLbl="parChTrans1D3" presStyleIdx="1" presStyleCnt="4"/>
      <dgm:spPr/>
      <dgm:t>
        <a:bodyPr/>
        <a:lstStyle/>
        <a:p>
          <a:endParaRPr lang="en-US"/>
        </a:p>
      </dgm:t>
    </dgm:pt>
    <dgm:pt modelId="{F7E9DE90-072D-4BAD-9D55-21A8B073E94C}" type="pres">
      <dgm:prSet presAssocID="{6E3E4F42-1C31-47DF-B5C0-C73BF6DF1CA4}" presName="hierRoot3" presStyleCnt="0"/>
      <dgm:spPr/>
    </dgm:pt>
    <dgm:pt modelId="{B804E596-A817-49F6-9564-2A25B38F7165}" type="pres">
      <dgm:prSet presAssocID="{6E3E4F42-1C31-47DF-B5C0-C73BF6DF1CA4}" presName="composite3" presStyleCnt="0"/>
      <dgm:spPr/>
    </dgm:pt>
    <dgm:pt modelId="{E6D1638B-D767-4BF8-8F2F-7A26FFC58F7D}" type="pres">
      <dgm:prSet presAssocID="{6E3E4F42-1C31-47DF-B5C0-C73BF6DF1CA4}" presName="background3" presStyleLbl="node3" presStyleIdx="1" presStyleCnt="4"/>
      <dgm:spPr/>
    </dgm:pt>
    <dgm:pt modelId="{E4B35D93-7618-4F3E-AA09-D192B8DBCC1E}" type="pres">
      <dgm:prSet presAssocID="{6E3E4F42-1C31-47DF-B5C0-C73BF6DF1CA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B5ECC-CB25-40C8-9E98-320AC80D5AD8}" type="pres">
      <dgm:prSet presAssocID="{6E3E4F42-1C31-47DF-B5C0-C73BF6DF1CA4}" presName="hierChild4" presStyleCnt="0"/>
      <dgm:spPr/>
    </dgm:pt>
    <dgm:pt modelId="{5D989031-F144-4669-AF4F-A88F48B49E59}" type="pres">
      <dgm:prSet presAssocID="{C2609228-445F-4A28-8381-D50E6120C709}" presName="Name23" presStyleLbl="parChTrans1D4" presStyleIdx="4" presStyleCnt="8"/>
      <dgm:spPr/>
      <dgm:t>
        <a:bodyPr/>
        <a:lstStyle/>
        <a:p>
          <a:endParaRPr lang="en-US"/>
        </a:p>
      </dgm:t>
    </dgm:pt>
    <dgm:pt modelId="{0124B306-0B61-42DD-81D4-233B6890B725}" type="pres">
      <dgm:prSet presAssocID="{400C6447-9CF5-4AF0-941F-CB832EFFEA89}" presName="hierRoot4" presStyleCnt="0"/>
      <dgm:spPr/>
    </dgm:pt>
    <dgm:pt modelId="{4877D377-D6C1-4D19-A5E4-CF7EAB7E5CB6}" type="pres">
      <dgm:prSet presAssocID="{400C6447-9CF5-4AF0-941F-CB832EFFEA89}" presName="composite4" presStyleCnt="0"/>
      <dgm:spPr/>
    </dgm:pt>
    <dgm:pt modelId="{8C160181-998D-457D-ADD5-B383821C0A4E}" type="pres">
      <dgm:prSet presAssocID="{400C6447-9CF5-4AF0-941F-CB832EFFEA89}" presName="background4" presStyleLbl="node4" presStyleIdx="4" presStyleCnt="8"/>
      <dgm:spPr/>
    </dgm:pt>
    <dgm:pt modelId="{00AD39F4-032C-4FEB-8B7B-9C14F745F231}" type="pres">
      <dgm:prSet presAssocID="{400C6447-9CF5-4AF0-941F-CB832EFFEA89}" presName="text4" presStyleLbl="fgAcc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A77BC-18E7-40E5-BB71-AB03A6E3B664}" type="pres">
      <dgm:prSet presAssocID="{400C6447-9CF5-4AF0-941F-CB832EFFEA89}" presName="hierChild5" presStyleCnt="0"/>
      <dgm:spPr/>
    </dgm:pt>
    <dgm:pt modelId="{9C99969C-1FAF-4B84-81B8-412D2DCAD63F}" type="pres">
      <dgm:prSet presAssocID="{76AA9886-4061-4632-92EB-23B30DAE5EAC}" presName="Name23" presStyleLbl="parChTrans1D4" presStyleIdx="5" presStyleCnt="8"/>
      <dgm:spPr/>
      <dgm:t>
        <a:bodyPr/>
        <a:lstStyle/>
        <a:p>
          <a:endParaRPr lang="en-US"/>
        </a:p>
      </dgm:t>
    </dgm:pt>
    <dgm:pt modelId="{0819F5E0-F292-492D-938F-A7D5DBD836AD}" type="pres">
      <dgm:prSet presAssocID="{70709443-ED4A-4818-8871-6A2FB65B946D}" presName="hierRoot4" presStyleCnt="0"/>
      <dgm:spPr/>
    </dgm:pt>
    <dgm:pt modelId="{21FCAA4A-7E6E-4ABC-97C9-37D98A4F686C}" type="pres">
      <dgm:prSet presAssocID="{70709443-ED4A-4818-8871-6A2FB65B946D}" presName="composite4" presStyleCnt="0"/>
      <dgm:spPr/>
    </dgm:pt>
    <dgm:pt modelId="{9A9DE075-FF83-495D-9316-F33835E1206D}" type="pres">
      <dgm:prSet presAssocID="{70709443-ED4A-4818-8871-6A2FB65B946D}" presName="background4" presStyleLbl="node4" presStyleIdx="5" presStyleCnt="8"/>
      <dgm:spPr/>
    </dgm:pt>
    <dgm:pt modelId="{7A10C778-3631-48F5-9D05-12BD0FED2F84}" type="pres">
      <dgm:prSet presAssocID="{70709443-ED4A-4818-8871-6A2FB65B946D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0CDA2E-CC49-44AB-8470-9C291638EE4A}" type="pres">
      <dgm:prSet presAssocID="{70709443-ED4A-4818-8871-6A2FB65B946D}" presName="hierChild5" presStyleCnt="0"/>
      <dgm:spPr/>
    </dgm:pt>
    <dgm:pt modelId="{EB62CF37-37D6-448C-9E78-859AF452AD23}" type="pres">
      <dgm:prSet presAssocID="{C597B009-9912-4F2B-A8F1-EB0759CCA85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F3403D1-B52B-4D57-B468-2E794590D456}" type="pres">
      <dgm:prSet presAssocID="{8ABE217C-F238-47F9-B0A1-AC5982FFD036}" presName="hierRoot2" presStyleCnt="0"/>
      <dgm:spPr/>
    </dgm:pt>
    <dgm:pt modelId="{65C4E50A-FA43-4269-A472-437E1CEDD767}" type="pres">
      <dgm:prSet presAssocID="{8ABE217C-F238-47F9-B0A1-AC5982FFD036}" presName="composite2" presStyleCnt="0"/>
      <dgm:spPr/>
    </dgm:pt>
    <dgm:pt modelId="{0C742F7D-897A-46E5-938F-2CC5F1B3C17A}" type="pres">
      <dgm:prSet presAssocID="{8ABE217C-F238-47F9-B0A1-AC5982FFD036}" presName="background2" presStyleLbl="node2" presStyleIdx="1" presStyleCnt="2"/>
      <dgm:spPr/>
    </dgm:pt>
    <dgm:pt modelId="{988E860C-921A-4106-95E7-966C8D09A1B1}" type="pres">
      <dgm:prSet presAssocID="{8ABE217C-F238-47F9-B0A1-AC5982FFD03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C436C5-9020-480C-BED3-79DD8F156204}" type="pres">
      <dgm:prSet presAssocID="{8ABE217C-F238-47F9-B0A1-AC5982FFD036}" presName="hierChild3" presStyleCnt="0"/>
      <dgm:spPr/>
    </dgm:pt>
    <dgm:pt modelId="{E6C47C0D-3EAB-4484-9CC8-CA9DF1846860}" type="pres">
      <dgm:prSet presAssocID="{714A85A1-E480-4E25-8491-D96B9C668CB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387A081-7551-415A-991E-45003FF1023E}" type="pres">
      <dgm:prSet presAssocID="{23E8417B-CB7A-4D8D-8DA7-49647BED2929}" presName="hierRoot3" presStyleCnt="0"/>
      <dgm:spPr/>
    </dgm:pt>
    <dgm:pt modelId="{6216FDF1-B5A5-4BC8-A6DC-3C7DDEBD1FD1}" type="pres">
      <dgm:prSet presAssocID="{23E8417B-CB7A-4D8D-8DA7-49647BED2929}" presName="composite3" presStyleCnt="0"/>
      <dgm:spPr/>
    </dgm:pt>
    <dgm:pt modelId="{EB3B036C-5AC1-4498-A5C2-187C77A2EB54}" type="pres">
      <dgm:prSet presAssocID="{23E8417B-CB7A-4D8D-8DA7-49647BED2929}" presName="background3" presStyleLbl="node3" presStyleIdx="2" presStyleCnt="4"/>
      <dgm:spPr/>
    </dgm:pt>
    <dgm:pt modelId="{F69EAF20-C8DD-4ACC-BB06-2E6BF3ABCA5E}" type="pres">
      <dgm:prSet presAssocID="{23E8417B-CB7A-4D8D-8DA7-49647BED292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DEAEE-3486-4F7D-8960-35B28C3F2388}" type="pres">
      <dgm:prSet presAssocID="{23E8417B-CB7A-4D8D-8DA7-49647BED2929}" presName="hierChild4" presStyleCnt="0"/>
      <dgm:spPr/>
    </dgm:pt>
    <dgm:pt modelId="{C541C7C5-2049-4A50-A1AF-6357E538E6CB}" type="pres">
      <dgm:prSet presAssocID="{5121B29F-63F1-4866-9018-9A766D0FC61C}" presName="Name23" presStyleLbl="parChTrans1D4" presStyleIdx="6" presStyleCnt="8"/>
      <dgm:spPr/>
      <dgm:t>
        <a:bodyPr/>
        <a:lstStyle/>
        <a:p>
          <a:endParaRPr lang="en-US"/>
        </a:p>
      </dgm:t>
    </dgm:pt>
    <dgm:pt modelId="{02E07878-D408-48DC-810B-D6E4BC924FC3}" type="pres">
      <dgm:prSet presAssocID="{3277B9FF-D8B1-47B1-890F-F2F586942E20}" presName="hierRoot4" presStyleCnt="0"/>
      <dgm:spPr/>
    </dgm:pt>
    <dgm:pt modelId="{572094A1-F391-4F72-86F2-35849DFAE04D}" type="pres">
      <dgm:prSet presAssocID="{3277B9FF-D8B1-47B1-890F-F2F586942E20}" presName="composite4" presStyleCnt="0"/>
      <dgm:spPr/>
    </dgm:pt>
    <dgm:pt modelId="{81BDDCC9-297D-4988-91AE-76843F9C4649}" type="pres">
      <dgm:prSet presAssocID="{3277B9FF-D8B1-47B1-890F-F2F586942E20}" presName="background4" presStyleLbl="node4" presStyleIdx="6" presStyleCnt="8"/>
      <dgm:spPr/>
    </dgm:pt>
    <dgm:pt modelId="{50C65B61-C39A-4796-86AA-5EE39C1D99DD}" type="pres">
      <dgm:prSet presAssocID="{3277B9FF-D8B1-47B1-890F-F2F586942E20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930A7-BF13-445B-BD07-F7A887A98B47}" type="pres">
      <dgm:prSet presAssocID="{3277B9FF-D8B1-47B1-890F-F2F586942E20}" presName="hierChild5" presStyleCnt="0"/>
      <dgm:spPr/>
    </dgm:pt>
    <dgm:pt modelId="{E8DCF59B-0CA5-4095-A7FA-BC301F27AEA9}" type="pres">
      <dgm:prSet presAssocID="{BECADCBA-5FB1-407F-8E91-62B0B9E17343}" presName="Name23" presStyleLbl="parChTrans1D4" presStyleIdx="7" presStyleCnt="8"/>
      <dgm:spPr/>
      <dgm:t>
        <a:bodyPr/>
        <a:lstStyle/>
        <a:p>
          <a:endParaRPr lang="en-US"/>
        </a:p>
      </dgm:t>
    </dgm:pt>
    <dgm:pt modelId="{3D8AE6DF-0102-4F24-9547-8FE763A7F0A8}" type="pres">
      <dgm:prSet presAssocID="{594CFA6F-D546-43C5-8A3C-98841B7061CC}" presName="hierRoot4" presStyleCnt="0"/>
      <dgm:spPr/>
    </dgm:pt>
    <dgm:pt modelId="{D5918A44-6928-4851-A1AC-65B7EF0350ED}" type="pres">
      <dgm:prSet presAssocID="{594CFA6F-D546-43C5-8A3C-98841B7061CC}" presName="composite4" presStyleCnt="0"/>
      <dgm:spPr/>
    </dgm:pt>
    <dgm:pt modelId="{BCF763AF-654C-40DB-B342-8C06785BFFB8}" type="pres">
      <dgm:prSet presAssocID="{594CFA6F-D546-43C5-8A3C-98841B7061CC}" presName="background4" presStyleLbl="node4" presStyleIdx="7" presStyleCnt="8"/>
      <dgm:spPr/>
    </dgm:pt>
    <dgm:pt modelId="{AD06542E-AEB5-40D6-9A9C-E29C0FCD9E7D}" type="pres">
      <dgm:prSet presAssocID="{594CFA6F-D546-43C5-8A3C-98841B7061CC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A4001-D856-4C3D-B685-7A43DEAE8C4D}" type="pres">
      <dgm:prSet presAssocID="{594CFA6F-D546-43C5-8A3C-98841B7061CC}" presName="hierChild5" presStyleCnt="0"/>
      <dgm:spPr/>
    </dgm:pt>
    <dgm:pt modelId="{1544DBED-09E7-4F71-A731-B5E2F363D74A}" type="pres">
      <dgm:prSet presAssocID="{D2109C4C-1869-437E-8EA8-AFB02676E88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FF69889E-B7CC-4D33-83C4-EB53A0D0A46D}" type="pres">
      <dgm:prSet presAssocID="{846F8B1E-9303-4B02-BA49-2FB85BE95305}" presName="hierRoot3" presStyleCnt="0"/>
      <dgm:spPr/>
    </dgm:pt>
    <dgm:pt modelId="{16817240-61FA-4F56-8B47-76E20AD65DCD}" type="pres">
      <dgm:prSet presAssocID="{846F8B1E-9303-4B02-BA49-2FB85BE95305}" presName="composite3" presStyleCnt="0"/>
      <dgm:spPr/>
    </dgm:pt>
    <dgm:pt modelId="{6C3E6394-0E90-484F-BC36-A2FF48DE57A3}" type="pres">
      <dgm:prSet presAssocID="{846F8B1E-9303-4B02-BA49-2FB85BE95305}" presName="background3" presStyleLbl="node3" presStyleIdx="3" presStyleCnt="4"/>
      <dgm:spPr/>
    </dgm:pt>
    <dgm:pt modelId="{9752884D-20C9-436C-A4B9-A73DF837B46C}" type="pres">
      <dgm:prSet presAssocID="{846F8B1E-9303-4B02-BA49-2FB85BE9530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FC9ADC-56F1-431F-B504-39E20C476517}" type="pres">
      <dgm:prSet presAssocID="{846F8B1E-9303-4B02-BA49-2FB85BE95305}" presName="hierChild4" presStyleCnt="0"/>
      <dgm:spPr/>
    </dgm:pt>
  </dgm:ptLst>
  <dgm:cxnLst>
    <dgm:cxn modelId="{7F3A9BE6-6B99-4F9C-9164-637AD697A707}" type="presOf" srcId="{312F43FB-AA0E-4945-BE7E-8C1DC8F4FDEE}" destId="{5F0331D0-B874-4119-9758-52C76BD26096}" srcOrd="0" destOrd="0" presId="urn:microsoft.com/office/officeart/2005/8/layout/hierarchy1"/>
    <dgm:cxn modelId="{0649C11F-3916-4D6A-B910-72AD20702FD3}" type="presOf" srcId="{C8859912-B67E-4CFB-B915-4A5BD16917A9}" destId="{F1F7D7AB-3821-4313-ACD2-9F893DC13A23}" srcOrd="0" destOrd="0" presId="urn:microsoft.com/office/officeart/2005/8/layout/hierarchy1"/>
    <dgm:cxn modelId="{1CE9F7AD-C822-46ED-9BC9-6619C44A2A85}" srcId="{312F43FB-AA0E-4945-BE7E-8C1DC8F4FDEE}" destId="{9E2228CD-A22F-42D2-A7AF-EC9F62550E3D}" srcOrd="0" destOrd="0" parTransId="{19DEF4B4-6C3F-4CF8-B3C3-5DDE07B07D92}" sibTransId="{756C1FE1-BEB3-4018-A8F3-7F99EA80E4B5}"/>
    <dgm:cxn modelId="{0325ADA4-C4B3-40B5-9704-507BE7EE7B9E}" srcId="{312F43FB-AA0E-4945-BE7E-8C1DC8F4FDEE}" destId="{8ABE217C-F238-47F9-B0A1-AC5982FFD036}" srcOrd="1" destOrd="0" parTransId="{C597B009-9912-4F2B-A8F1-EB0759CCA856}" sibTransId="{E146209E-568C-4246-A5C0-165B7BB7D3FC}"/>
    <dgm:cxn modelId="{6E2E843C-989B-489C-9162-8A43855F6E03}" type="presOf" srcId="{F4F126D3-871B-4702-A409-D58181E22487}" destId="{1CF3C3E2-48F2-4DAE-9D77-A2C1B8C25E90}" srcOrd="0" destOrd="0" presId="urn:microsoft.com/office/officeart/2005/8/layout/hierarchy1"/>
    <dgm:cxn modelId="{7F6DB744-60C0-423C-8EE2-72F99FEA4F9C}" type="presOf" srcId="{9E2228CD-A22F-42D2-A7AF-EC9F62550E3D}" destId="{3DDB4838-0BDD-44AA-86A8-09A6FA75EC1C}" srcOrd="0" destOrd="0" presId="urn:microsoft.com/office/officeart/2005/8/layout/hierarchy1"/>
    <dgm:cxn modelId="{D9CE1A5F-7A8F-45F8-84B8-0C65FFA29D55}" type="presOf" srcId="{19DEF4B4-6C3F-4CF8-B3C3-5DDE07B07D92}" destId="{2C089BF2-9380-449A-A93B-28CBB1A41C59}" srcOrd="0" destOrd="0" presId="urn:microsoft.com/office/officeart/2005/8/layout/hierarchy1"/>
    <dgm:cxn modelId="{9AB34702-18D1-48C0-9E79-A750018D4C7D}" srcId="{9E2228CD-A22F-42D2-A7AF-EC9F62550E3D}" destId="{21550975-E2B5-4ABE-9DD2-421FFBBFB2BA}" srcOrd="0" destOrd="0" parTransId="{4EAA54F9-607C-459F-8D53-70335A0EE538}" sibTransId="{7858462C-EC38-4E69-95E5-7B4292CE2DAE}"/>
    <dgm:cxn modelId="{54087B33-48BC-4762-9FE5-4EB82B317996}" type="presOf" srcId="{8ABE217C-F238-47F9-B0A1-AC5982FFD036}" destId="{988E860C-921A-4106-95E7-966C8D09A1B1}" srcOrd="0" destOrd="0" presId="urn:microsoft.com/office/officeart/2005/8/layout/hierarchy1"/>
    <dgm:cxn modelId="{FC1E551A-CEFF-4F0C-B962-97B46F096033}" type="presOf" srcId="{C597B009-9912-4F2B-A8F1-EB0759CCA856}" destId="{EB62CF37-37D6-448C-9E78-859AF452AD23}" srcOrd="0" destOrd="0" presId="urn:microsoft.com/office/officeart/2005/8/layout/hierarchy1"/>
    <dgm:cxn modelId="{9BDEE9E0-6580-4264-A480-C2247E355E7B}" type="presOf" srcId="{23E8417B-CB7A-4D8D-8DA7-49647BED2929}" destId="{F69EAF20-C8DD-4ACC-BB06-2E6BF3ABCA5E}" srcOrd="0" destOrd="0" presId="urn:microsoft.com/office/officeart/2005/8/layout/hierarchy1"/>
    <dgm:cxn modelId="{22D16593-BB4D-4D53-98AF-5583AC8551EE}" type="presOf" srcId="{70709443-ED4A-4818-8871-6A2FB65B946D}" destId="{7A10C778-3631-48F5-9D05-12BD0FED2F84}" srcOrd="0" destOrd="0" presId="urn:microsoft.com/office/officeart/2005/8/layout/hierarchy1"/>
    <dgm:cxn modelId="{53425CCD-4710-4DF1-A52B-E6BFBD7D1B84}" type="presOf" srcId="{8AD6B729-F321-461E-B104-2307708D0012}" destId="{9712BA92-46BA-4B82-A50E-23BC5209DD1E}" srcOrd="0" destOrd="0" presId="urn:microsoft.com/office/officeart/2005/8/layout/hierarchy1"/>
    <dgm:cxn modelId="{5C1D57AA-AF1E-4DEB-9E16-08C12A8C8C93}" srcId="{21550975-E2B5-4ABE-9DD2-421FFBBFB2BA}" destId="{27AA518B-DFA5-4A40-B819-EB5D41091429}" srcOrd="1" destOrd="0" parTransId="{8BB3A23B-65DB-477E-B21F-F94727FDAAC7}" sibTransId="{620644F6-70C2-4751-86E8-E51A96C3CE88}"/>
    <dgm:cxn modelId="{844AB9BD-16CE-4126-BFEA-2CE544008F36}" type="presOf" srcId="{D264781C-A999-4670-89E3-63F0CCE6BE06}" destId="{8DEC5468-6C1C-42D0-A60C-0D3690791FD0}" srcOrd="0" destOrd="0" presId="urn:microsoft.com/office/officeart/2005/8/layout/hierarchy1"/>
    <dgm:cxn modelId="{62E513DC-096C-4ACE-95C4-D7D8D33C580D}" srcId="{6E3E4F42-1C31-47DF-B5C0-C73BF6DF1CA4}" destId="{70709443-ED4A-4818-8871-6A2FB65B946D}" srcOrd="1" destOrd="0" parTransId="{76AA9886-4061-4632-92EB-23B30DAE5EAC}" sibTransId="{D84D1C89-1E5C-4F53-A8C4-7711C6581BB9}"/>
    <dgm:cxn modelId="{8853CF2E-37D4-4A3F-B803-229A6773FC2C}" type="presOf" srcId="{BECADCBA-5FB1-407F-8E91-62B0B9E17343}" destId="{E8DCF59B-0CA5-4095-A7FA-BC301F27AEA9}" srcOrd="0" destOrd="0" presId="urn:microsoft.com/office/officeart/2005/8/layout/hierarchy1"/>
    <dgm:cxn modelId="{84CA2DCB-EA8C-4161-AACC-466AC1F55A8E}" type="presOf" srcId="{6E3E4F42-1C31-47DF-B5C0-C73BF6DF1CA4}" destId="{E4B35D93-7618-4F3E-AA09-D192B8DBCC1E}" srcOrd="0" destOrd="0" presId="urn:microsoft.com/office/officeart/2005/8/layout/hierarchy1"/>
    <dgm:cxn modelId="{A11FDA5E-72C8-4A42-ADD5-10ED2013BBA5}" type="presOf" srcId="{27AA518B-DFA5-4A40-B819-EB5D41091429}" destId="{456CF04E-D4FC-4120-A358-72CE5FED5C33}" srcOrd="0" destOrd="0" presId="urn:microsoft.com/office/officeart/2005/8/layout/hierarchy1"/>
    <dgm:cxn modelId="{A7ED88F6-F807-475E-82FF-CD2204C941D9}" type="presOf" srcId="{400C6447-9CF5-4AF0-941F-CB832EFFEA89}" destId="{00AD39F4-032C-4FEB-8B7B-9C14F745F231}" srcOrd="0" destOrd="0" presId="urn:microsoft.com/office/officeart/2005/8/layout/hierarchy1"/>
    <dgm:cxn modelId="{750B152F-F778-45BC-B507-BEA2F25280FB}" srcId="{8C8B76D9-AD61-46BF-8007-8A943B0C16E2}" destId="{312F43FB-AA0E-4945-BE7E-8C1DC8F4FDEE}" srcOrd="0" destOrd="0" parTransId="{A2817E71-639B-4AD6-BE52-B10631B6F0F9}" sibTransId="{771F1455-5F8B-45C6-8A50-170C83F3F039}"/>
    <dgm:cxn modelId="{AA60EE91-E366-4E3F-8C70-3A7BD3BC4509}" type="presOf" srcId="{21550975-E2B5-4ABE-9DD2-421FFBBFB2BA}" destId="{6590EF9D-CBC5-48FF-93B4-F391CFBA90F7}" srcOrd="0" destOrd="0" presId="urn:microsoft.com/office/officeart/2005/8/layout/hierarchy1"/>
    <dgm:cxn modelId="{58922169-C184-4DA7-83D8-5E12852BE50A}" type="presOf" srcId="{714A85A1-E480-4E25-8491-D96B9C668CB3}" destId="{E6C47C0D-3EAB-4484-9CC8-CA9DF1846860}" srcOrd="0" destOrd="0" presId="urn:microsoft.com/office/officeart/2005/8/layout/hierarchy1"/>
    <dgm:cxn modelId="{32AEF4DD-402F-42B4-ADD3-C2C4FD4AA3FA}" type="presOf" srcId="{29434913-9C3A-4562-8525-0CA55DCC79A8}" destId="{A63239CD-00AE-4FD3-8C00-497746131765}" srcOrd="0" destOrd="0" presId="urn:microsoft.com/office/officeart/2005/8/layout/hierarchy1"/>
    <dgm:cxn modelId="{825ACAAB-AB41-4454-A6AB-2551FE7B4FB9}" srcId="{23E8417B-CB7A-4D8D-8DA7-49647BED2929}" destId="{3277B9FF-D8B1-47B1-890F-F2F586942E20}" srcOrd="0" destOrd="0" parTransId="{5121B29F-63F1-4866-9018-9A766D0FC61C}" sibTransId="{329C3240-396D-4FC9-80E7-1709AC5671C7}"/>
    <dgm:cxn modelId="{4FF43C67-47F3-48E0-850A-1E4488C1AD5B}" type="presOf" srcId="{3C254E78-FAC3-4E3E-A1E5-2869963575EB}" destId="{251C333D-33E4-4DC2-AE0E-525E4C915440}" srcOrd="0" destOrd="0" presId="urn:microsoft.com/office/officeart/2005/8/layout/hierarchy1"/>
    <dgm:cxn modelId="{89834926-056D-45E9-8A94-29D4F3B68E4C}" srcId="{29434913-9C3A-4562-8525-0CA55DCC79A8}" destId="{8AD6B729-F321-461E-B104-2307708D0012}" srcOrd="0" destOrd="0" parTransId="{D264781C-A999-4670-89E3-63F0CCE6BE06}" sibTransId="{793862A1-E124-4607-B962-70FC88245FBD}"/>
    <dgm:cxn modelId="{F42F4C1F-D448-4D75-BE3C-A8B8622B5976}" srcId="{21550975-E2B5-4ABE-9DD2-421FFBBFB2BA}" destId="{29434913-9C3A-4562-8525-0CA55DCC79A8}" srcOrd="0" destOrd="0" parTransId="{F4F126D3-871B-4702-A409-D58181E22487}" sibTransId="{53227BBB-D922-4BD5-855B-54D5386E289F}"/>
    <dgm:cxn modelId="{2A249C7C-38CF-4DB9-B50D-71FBF3C21214}" type="presOf" srcId="{8BB3A23B-65DB-477E-B21F-F94727FDAAC7}" destId="{0085B786-C18A-44BF-B5B2-89D0BD920520}" srcOrd="0" destOrd="0" presId="urn:microsoft.com/office/officeart/2005/8/layout/hierarchy1"/>
    <dgm:cxn modelId="{C1ED59B8-7181-4D50-BEE2-A33285093069}" type="presOf" srcId="{3277B9FF-D8B1-47B1-890F-F2F586942E20}" destId="{50C65B61-C39A-4796-86AA-5EE39C1D99DD}" srcOrd="0" destOrd="0" presId="urn:microsoft.com/office/officeart/2005/8/layout/hierarchy1"/>
    <dgm:cxn modelId="{F7F4B8E7-C090-4F8C-951A-0D9AE746696F}" srcId="{8ABE217C-F238-47F9-B0A1-AC5982FFD036}" destId="{23E8417B-CB7A-4D8D-8DA7-49647BED2929}" srcOrd="0" destOrd="0" parTransId="{714A85A1-E480-4E25-8491-D96B9C668CB3}" sibTransId="{AE4441CC-28E2-4AF0-B1D9-913858118C04}"/>
    <dgm:cxn modelId="{A3A1906C-65EE-43E1-ABBA-EE7DCD404A79}" type="presOf" srcId="{C2609228-445F-4A28-8381-D50E6120C709}" destId="{5D989031-F144-4669-AF4F-A88F48B49E59}" srcOrd="0" destOrd="0" presId="urn:microsoft.com/office/officeart/2005/8/layout/hierarchy1"/>
    <dgm:cxn modelId="{0161BD28-573D-4448-A1E1-8493379A78D3}" srcId="{8ABE217C-F238-47F9-B0A1-AC5982FFD036}" destId="{846F8B1E-9303-4B02-BA49-2FB85BE95305}" srcOrd="1" destOrd="0" parTransId="{D2109C4C-1869-437E-8EA8-AFB02676E88B}" sibTransId="{5B76C84A-106E-4EDC-9D31-878B68E05558}"/>
    <dgm:cxn modelId="{1637EADA-437C-4DD5-B29B-892EEB207B59}" srcId="{23E8417B-CB7A-4D8D-8DA7-49647BED2929}" destId="{594CFA6F-D546-43C5-8A3C-98841B7061CC}" srcOrd="1" destOrd="0" parTransId="{BECADCBA-5FB1-407F-8E91-62B0B9E17343}" sibTransId="{8A9542F2-62D9-4BF2-9D61-6830E99D2A1F}"/>
    <dgm:cxn modelId="{50426755-DDEA-46DD-8BD0-629A06A06DA3}" type="presOf" srcId="{8C8B76D9-AD61-46BF-8007-8A943B0C16E2}" destId="{F5343A81-DF05-45AE-9074-8B62B18B5A6C}" srcOrd="0" destOrd="0" presId="urn:microsoft.com/office/officeart/2005/8/layout/hierarchy1"/>
    <dgm:cxn modelId="{D0315186-F136-4EEA-943B-B5F20317223C}" type="presOf" srcId="{846F8B1E-9303-4B02-BA49-2FB85BE95305}" destId="{9752884D-20C9-436C-A4B9-A73DF837B46C}" srcOrd="0" destOrd="0" presId="urn:microsoft.com/office/officeart/2005/8/layout/hierarchy1"/>
    <dgm:cxn modelId="{726ED656-C80F-4F2B-9CA0-5E3D311B6133}" srcId="{9E2228CD-A22F-42D2-A7AF-EC9F62550E3D}" destId="{6E3E4F42-1C31-47DF-B5C0-C73BF6DF1CA4}" srcOrd="1" destOrd="0" parTransId="{4738D058-B79A-4DDD-8055-25F0A840EACE}" sibTransId="{EA62D809-AAC3-4E09-AC42-D35C1405E5A9}"/>
    <dgm:cxn modelId="{C1EB48C7-6BFD-450D-9609-B446A2B7901D}" type="presOf" srcId="{4738D058-B79A-4DDD-8055-25F0A840EACE}" destId="{976575B5-F70B-4C1A-9944-D86CB585D219}" srcOrd="0" destOrd="0" presId="urn:microsoft.com/office/officeart/2005/8/layout/hierarchy1"/>
    <dgm:cxn modelId="{CF459190-C886-4F3A-B364-0FE0FA794596}" srcId="{6E3E4F42-1C31-47DF-B5C0-C73BF6DF1CA4}" destId="{400C6447-9CF5-4AF0-941F-CB832EFFEA89}" srcOrd="0" destOrd="0" parTransId="{C2609228-445F-4A28-8381-D50E6120C709}" sibTransId="{BEE2DA16-CCAD-4551-9C20-4CCA95656CBC}"/>
    <dgm:cxn modelId="{8DA2F801-83F1-4112-8B66-77F521BF4FFC}" type="presOf" srcId="{5121B29F-63F1-4866-9018-9A766D0FC61C}" destId="{C541C7C5-2049-4A50-A1AF-6357E538E6CB}" srcOrd="0" destOrd="0" presId="urn:microsoft.com/office/officeart/2005/8/layout/hierarchy1"/>
    <dgm:cxn modelId="{377C2A5A-E646-46A4-A91C-8FA639AEEA2E}" type="presOf" srcId="{76AA9886-4061-4632-92EB-23B30DAE5EAC}" destId="{9C99969C-1FAF-4B84-81B8-412D2DCAD63F}" srcOrd="0" destOrd="0" presId="urn:microsoft.com/office/officeart/2005/8/layout/hierarchy1"/>
    <dgm:cxn modelId="{7E5735EE-713A-4E1D-B135-A8393CF741C8}" type="presOf" srcId="{4EAA54F9-607C-459F-8D53-70335A0EE538}" destId="{2D72061F-F18B-4E08-9E23-0675A40E2D50}" srcOrd="0" destOrd="0" presId="urn:microsoft.com/office/officeart/2005/8/layout/hierarchy1"/>
    <dgm:cxn modelId="{B9EDA803-F1F1-48ED-849B-1A6B4CD25F05}" type="presOf" srcId="{594CFA6F-D546-43C5-8A3C-98841B7061CC}" destId="{AD06542E-AEB5-40D6-9A9C-E29C0FCD9E7D}" srcOrd="0" destOrd="0" presId="urn:microsoft.com/office/officeart/2005/8/layout/hierarchy1"/>
    <dgm:cxn modelId="{C728F0BC-AB68-4732-9C2B-7D9C2EE92786}" type="presOf" srcId="{D2109C4C-1869-437E-8EA8-AFB02676E88B}" destId="{1544DBED-09E7-4F71-A731-B5E2F363D74A}" srcOrd="0" destOrd="0" presId="urn:microsoft.com/office/officeart/2005/8/layout/hierarchy1"/>
    <dgm:cxn modelId="{E77A7067-BB75-4BEE-A1DD-EAB9CEBDA558}" srcId="{29434913-9C3A-4562-8525-0CA55DCC79A8}" destId="{C8859912-B67E-4CFB-B915-4A5BD16917A9}" srcOrd="1" destOrd="0" parTransId="{3C254E78-FAC3-4E3E-A1E5-2869963575EB}" sibTransId="{1A8EE8FA-AC63-49E6-A6DA-F5E592EBD23D}"/>
    <dgm:cxn modelId="{8BD11FF9-507A-46E7-9CD4-B8CBD7FA5453}" type="presParOf" srcId="{F5343A81-DF05-45AE-9074-8B62B18B5A6C}" destId="{686E90DF-66A2-4A6C-9C81-4C32620491E1}" srcOrd="0" destOrd="0" presId="urn:microsoft.com/office/officeart/2005/8/layout/hierarchy1"/>
    <dgm:cxn modelId="{6DF29694-7A2C-4213-99E1-11B5B6239923}" type="presParOf" srcId="{686E90DF-66A2-4A6C-9C81-4C32620491E1}" destId="{7C7E2D12-6405-4C93-AFBE-CA38C8ABA565}" srcOrd="0" destOrd="0" presId="urn:microsoft.com/office/officeart/2005/8/layout/hierarchy1"/>
    <dgm:cxn modelId="{B13A37A2-C4C1-4DB4-BCEE-5BC18EF2DBDE}" type="presParOf" srcId="{7C7E2D12-6405-4C93-AFBE-CA38C8ABA565}" destId="{653B8F99-FDBA-401A-BFB1-BDE620094591}" srcOrd="0" destOrd="0" presId="urn:microsoft.com/office/officeart/2005/8/layout/hierarchy1"/>
    <dgm:cxn modelId="{4660505B-1010-441F-8C32-607B38C63920}" type="presParOf" srcId="{7C7E2D12-6405-4C93-AFBE-CA38C8ABA565}" destId="{5F0331D0-B874-4119-9758-52C76BD26096}" srcOrd="1" destOrd="0" presId="urn:microsoft.com/office/officeart/2005/8/layout/hierarchy1"/>
    <dgm:cxn modelId="{38EC632C-14B6-436D-BB0E-04B07A65E043}" type="presParOf" srcId="{686E90DF-66A2-4A6C-9C81-4C32620491E1}" destId="{0FFBCD0D-6E71-4F5C-BF64-CD9B8F9C41FB}" srcOrd="1" destOrd="0" presId="urn:microsoft.com/office/officeart/2005/8/layout/hierarchy1"/>
    <dgm:cxn modelId="{738D384E-5FA6-43AE-8757-142B76F8996C}" type="presParOf" srcId="{0FFBCD0D-6E71-4F5C-BF64-CD9B8F9C41FB}" destId="{2C089BF2-9380-449A-A93B-28CBB1A41C59}" srcOrd="0" destOrd="0" presId="urn:microsoft.com/office/officeart/2005/8/layout/hierarchy1"/>
    <dgm:cxn modelId="{D8ED2054-61CE-4790-BA7D-DE596A75E155}" type="presParOf" srcId="{0FFBCD0D-6E71-4F5C-BF64-CD9B8F9C41FB}" destId="{D264C0A2-404C-4F2A-8FD4-17181EE0535B}" srcOrd="1" destOrd="0" presId="urn:microsoft.com/office/officeart/2005/8/layout/hierarchy1"/>
    <dgm:cxn modelId="{0D2B54C2-ADD1-48C1-83B8-11C37F863E53}" type="presParOf" srcId="{D264C0A2-404C-4F2A-8FD4-17181EE0535B}" destId="{52EE5080-C6B3-43A5-B9EE-35C6E45CF211}" srcOrd="0" destOrd="0" presId="urn:microsoft.com/office/officeart/2005/8/layout/hierarchy1"/>
    <dgm:cxn modelId="{B9924A6E-45DD-4243-998F-90EFCA410AF0}" type="presParOf" srcId="{52EE5080-C6B3-43A5-B9EE-35C6E45CF211}" destId="{E61FA3F3-D047-4A11-AC5D-FD114EDF0184}" srcOrd="0" destOrd="0" presId="urn:microsoft.com/office/officeart/2005/8/layout/hierarchy1"/>
    <dgm:cxn modelId="{6A1D161E-6A37-44A4-BE29-F20094A5EF1A}" type="presParOf" srcId="{52EE5080-C6B3-43A5-B9EE-35C6E45CF211}" destId="{3DDB4838-0BDD-44AA-86A8-09A6FA75EC1C}" srcOrd="1" destOrd="0" presId="urn:microsoft.com/office/officeart/2005/8/layout/hierarchy1"/>
    <dgm:cxn modelId="{CC936075-97D5-44EA-B1FF-47F8736AC02D}" type="presParOf" srcId="{D264C0A2-404C-4F2A-8FD4-17181EE0535B}" destId="{CE7D85DA-850D-48D2-9C23-CD0574409F21}" srcOrd="1" destOrd="0" presId="urn:microsoft.com/office/officeart/2005/8/layout/hierarchy1"/>
    <dgm:cxn modelId="{5F15E2EE-4185-4423-A97C-8A6D7C9E3D0A}" type="presParOf" srcId="{CE7D85DA-850D-48D2-9C23-CD0574409F21}" destId="{2D72061F-F18B-4E08-9E23-0675A40E2D50}" srcOrd="0" destOrd="0" presId="urn:microsoft.com/office/officeart/2005/8/layout/hierarchy1"/>
    <dgm:cxn modelId="{05704D4E-F368-4C57-85A4-CA6B54017D16}" type="presParOf" srcId="{CE7D85DA-850D-48D2-9C23-CD0574409F21}" destId="{18A00158-2605-48FC-A1A4-7B757838B785}" srcOrd="1" destOrd="0" presId="urn:microsoft.com/office/officeart/2005/8/layout/hierarchy1"/>
    <dgm:cxn modelId="{AA640059-E867-4F27-A635-CB3BBC557A0A}" type="presParOf" srcId="{18A00158-2605-48FC-A1A4-7B757838B785}" destId="{83AA2152-01F5-4F9D-91CE-74D553661518}" srcOrd="0" destOrd="0" presId="urn:microsoft.com/office/officeart/2005/8/layout/hierarchy1"/>
    <dgm:cxn modelId="{B9EE9118-D9ED-43C4-B4F8-8179D7EED486}" type="presParOf" srcId="{83AA2152-01F5-4F9D-91CE-74D553661518}" destId="{18B31DAE-1521-4F50-903F-6F419765634D}" srcOrd="0" destOrd="0" presId="urn:microsoft.com/office/officeart/2005/8/layout/hierarchy1"/>
    <dgm:cxn modelId="{44383481-5C2C-4448-BDF7-350B79CD92C1}" type="presParOf" srcId="{83AA2152-01F5-4F9D-91CE-74D553661518}" destId="{6590EF9D-CBC5-48FF-93B4-F391CFBA90F7}" srcOrd="1" destOrd="0" presId="urn:microsoft.com/office/officeart/2005/8/layout/hierarchy1"/>
    <dgm:cxn modelId="{31EF0F13-4629-4CCF-BCDE-68416F712DE6}" type="presParOf" srcId="{18A00158-2605-48FC-A1A4-7B757838B785}" destId="{3DE40BAA-3B2A-4FE8-8896-3ED513E7872B}" srcOrd="1" destOrd="0" presId="urn:microsoft.com/office/officeart/2005/8/layout/hierarchy1"/>
    <dgm:cxn modelId="{4562532D-E50A-472F-B21C-2C7B3213F5D7}" type="presParOf" srcId="{3DE40BAA-3B2A-4FE8-8896-3ED513E7872B}" destId="{1CF3C3E2-48F2-4DAE-9D77-A2C1B8C25E90}" srcOrd="0" destOrd="0" presId="urn:microsoft.com/office/officeart/2005/8/layout/hierarchy1"/>
    <dgm:cxn modelId="{077D03C9-B84C-481B-AE07-624426A7B031}" type="presParOf" srcId="{3DE40BAA-3B2A-4FE8-8896-3ED513E7872B}" destId="{F8AB72FA-214F-4E4F-A7E6-0EC84B96D2A2}" srcOrd="1" destOrd="0" presId="urn:microsoft.com/office/officeart/2005/8/layout/hierarchy1"/>
    <dgm:cxn modelId="{7D3576AD-B84C-454A-9422-2B08EBB9AF90}" type="presParOf" srcId="{F8AB72FA-214F-4E4F-A7E6-0EC84B96D2A2}" destId="{26395D3B-1CD2-444D-BDB5-0009071C51E2}" srcOrd="0" destOrd="0" presId="urn:microsoft.com/office/officeart/2005/8/layout/hierarchy1"/>
    <dgm:cxn modelId="{3354A8C8-D87F-46A8-ABFC-E0323EAE056E}" type="presParOf" srcId="{26395D3B-1CD2-444D-BDB5-0009071C51E2}" destId="{FF09521A-C246-485D-BFCA-60AAF298C099}" srcOrd="0" destOrd="0" presId="urn:microsoft.com/office/officeart/2005/8/layout/hierarchy1"/>
    <dgm:cxn modelId="{04EA2F00-4DC6-4116-A2F1-5AE660E45DA2}" type="presParOf" srcId="{26395D3B-1CD2-444D-BDB5-0009071C51E2}" destId="{A63239CD-00AE-4FD3-8C00-497746131765}" srcOrd="1" destOrd="0" presId="urn:microsoft.com/office/officeart/2005/8/layout/hierarchy1"/>
    <dgm:cxn modelId="{5BC8C361-5149-471C-B8BC-AE67B06D41EB}" type="presParOf" srcId="{F8AB72FA-214F-4E4F-A7E6-0EC84B96D2A2}" destId="{9A8E9EE6-8551-4CB8-B643-D4585C643EEA}" srcOrd="1" destOrd="0" presId="urn:microsoft.com/office/officeart/2005/8/layout/hierarchy1"/>
    <dgm:cxn modelId="{BBE07DD7-D31F-4511-84D9-3A21BADA78B2}" type="presParOf" srcId="{9A8E9EE6-8551-4CB8-B643-D4585C643EEA}" destId="{8DEC5468-6C1C-42D0-A60C-0D3690791FD0}" srcOrd="0" destOrd="0" presId="urn:microsoft.com/office/officeart/2005/8/layout/hierarchy1"/>
    <dgm:cxn modelId="{77670CD5-BBB5-4741-A292-FABB90378FC9}" type="presParOf" srcId="{9A8E9EE6-8551-4CB8-B643-D4585C643EEA}" destId="{B7B84535-2D45-4DD7-86C2-FD0F328BC4DF}" srcOrd="1" destOrd="0" presId="urn:microsoft.com/office/officeart/2005/8/layout/hierarchy1"/>
    <dgm:cxn modelId="{D8AD15B7-A721-4457-BC9B-35A5EF342D27}" type="presParOf" srcId="{B7B84535-2D45-4DD7-86C2-FD0F328BC4DF}" destId="{F01CC4B1-CD52-4E2C-BB6B-42173289FBB3}" srcOrd="0" destOrd="0" presId="urn:microsoft.com/office/officeart/2005/8/layout/hierarchy1"/>
    <dgm:cxn modelId="{FB06B55F-D2C5-477B-A621-568B2675A93D}" type="presParOf" srcId="{F01CC4B1-CD52-4E2C-BB6B-42173289FBB3}" destId="{5128CAD8-17D8-43D4-A637-F5A5D7724231}" srcOrd="0" destOrd="0" presId="urn:microsoft.com/office/officeart/2005/8/layout/hierarchy1"/>
    <dgm:cxn modelId="{CCFA996E-B309-43FA-9228-F28C26700827}" type="presParOf" srcId="{F01CC4B1-CD52-4E2C-BB6B-42173289FBB3}" destId="{9712BA92-46BA-4B82-A50E-23BC5209DD1E}" srcOrd="1" destOrd="0" presId="urn:microsoft.com/office/officeart/2005/8/layout/hierarchy1"/>
    <dgm:cxn modelId="{04FF3FD2-381F-43D9-B8BB-475C70017E05}" type="presParOf" srcId="{B7B84535-2D45-4DD7-86C2-FD0F328BC4DF}" destId="{7C3EBBFC-DB7F-48F9-8CFC-E38C0F7BC4CD}" srcOrd="1" destOrd="0" presId="urn:microsoft.com/office/officeart/2005/8/layout/hierarchy1"/>
    <dgm:cxn modelId="{840864D1-FB9B-443A-8A25-F8EB31121F7A}" type="presParOf" srcId="{9A8E9EE6-8551-4CB8-B643-D4585C643EEA}" destId="{251C333D-33E4-4DC2-AE0E-525E4C915440}" srcOrd="2" destOrd="0" presId="urn:microsoft.com/office/officeart/2005/8/layout/hierarchy1"/>
    <dgm:cxn modelId="{F4A0B2EF-C266-49F3-9AD4-30F03AE39638}" type="presParOf" srcId="{9A8E9EE6-8551-4CB8-B643-D4585C643EEA}" destId="{828F87F4-E1F0-47B0-B031-08AF41289CCB}" srcOrd="3" destOrd="0" presId="urn:microsoft.com/office/officeart/2005/8/layout/hierarchy1"/>
    <dgm:cxn modelId="{8597615A-5031-4F1D-8377-A00722B50EFA}" type="presParOf" srcId="{828F87F4-E1F0-47B0-B031-08AF41289CCB}" destId="{5D90C12E-D3E7-4A7A-90D4-10EE37ABEA7E}" srcOrd="0" destOrd="0" presId="urn:microsoft.com/office/officeart/2005/8/layout/hierarchy1"/>
    <dgm:cxn modelId="{827834A2-B644-4B41-A1A5-B48A9AB4A224}" type="presParOf" srcId="{5D90C12E-D3E7-4A7A-90D4-10EE37ABEA7E}" destId="{0D0F13CC-A138-40F2-AFC0-0BB0B6EE1752}" srcOrd="0" destOrd="0" presId="urn:microsoft.com/office/officeart/2005/8/layout/hierarchy1"/>
    <dgm:cxn modelId="{5209B4B6-A9C1-491E-8061-D6783A8D1793}" type="presParOf" srcId="{5D90C12E-D3E7-4A7A-90D4-10EE37ABEA7E}" destId="{F1F7D7AB-3821-4313-ACD2-9F893DC13A23}" srcOrd="1" destOrd="0" presId="urn:microsoft.com/office/officeart/2005/8/layout/hierarchy1"/>
    <dgm:cxn modelId="{7211794C-419A-4430-AACE-015E83610F91}" type="presParOf" srcId="{828F87F4-E1F0-47B0-B031-08AF41289CCB}" destId="{365A305F-0E7F-43DA-A64E-097A5C4729AA}" srcOrd="1" destOrd="0" presId="urn:microsoft.com/office/officeart/2005/8/layout/hierarchy1"/>
    <dgm:cxn modelId="{0F812B53-E425-4738-9C90-37B2BA8F570E}" type="presParOf" srcId="{3DE40BAA-3B2A-4FE8-8896-3ED513E7872B}" destId="{0085B786-C18A-44BF-B5B2-89D0BD920520}" srcOrd="2" destOrd="0" presId="urn:microsoft.com/office/officeart/2005/8/layout/hierarchy1"/>
    <dgm:cxn modelId="{AC70484B-7EFE-4320-B854-4D5BFB67EFD1}" type="presParOf" srcId="{3DE40BAA-3B2A-4FE8-8896-3ED513E7872B}" destId="{272B26AF-2E75-4CC2-894A-D442C48824F1}" srcOrd="3" destOrd="0" presId="urn:microsoft.com/office/officeart/2005/8/layout/hierarchy1"/>
    <dgm:cxn modelId="{FE271AE2-0BC1-4114-B525-7506EC3BFF32}" type="presParOf" srcId="{272B26AF-2E75-4CC2-894A-D442C48824F1}" destId="{C90149FC-294E-4364-94B6-81276A2247A8}" srcOrd="0" destOrd="0" presId="urn:microsoft.com/office/officeart/2005/8/layout/hierarchy1"/>
    <dgm:cxn modelId="{269AE74F-B67E-44B1-B726-F18EC088C86F}" type="presParOf" srcId="{C90149FC-294E-4364-94B6-81276A2247A8}" destId="{5FFFD45E-EDC6-4E4A-8E01-6A7CD8553EAF}" srcOrd="0" destOrd="0" presId="urn:microsoft.com/office/officeart/2005/8/layout/hierarchy1"/>
    <dgm:cxn modelId="{5F8AEFBE-58AE-4F33-9CA1-D328C05FE0AC}" type="presParOf" srcId="{C90149FC-294E-4364-94B6-81276A2247A8}" destId="{456CF04E-D4FC-4120-A358-72CE5FED5C33}" srcOrd="1" destOrd="0" presId="urn:microsoft.com/office/officeart/2005/8/layout/hierarchy1"/>
    <dgm:cxn modelId="{E8B33BCD-F2CA-4271-9F75-F1D43AA286FC}" type="presParOf" srcId="{272B26AF-2E75-4CC2-894A-D442C48824F1}" destId="{D6424871-DD16-45DC-9DE0-B4A004260CC9}" srcOrd="1" destOrd="0" presId="urn:microsoft.com/office/officeart/2005/8/layout/hierarchy1"/>
    <dgm:cxn modelId="{D3618A25-47CC-4551-991E-3B739039516A}" type="presParOf" srcId="{CE7D85DA-850D-48D2-9C23-CD0574409F21}" destId="{976575B5-F70B-4C1A-9944-D86CB585D219}" srcOrd="2" destOrd="0" presId="urn:microsoft.com/office/officeart/2005/8/layout/hierarchy1"/>
    <dgm:cxn modelId="{0C6A0A61-DCC7-4DC4-B7D6-53CFC07EE5DB}" type="presParOf" srcId="{CE7D85DA-850D-48D2-9C23-CD0574409F21}" destId="{F7E9DE90-072D-4BAD-9D55-21A8B073E94C}" srcOrd="3" destOrd="0" presId="urn:microsoft.com/office/officeart/2005/8/layout/hierarchy1"/>
    <dgm:cxn modelId="{E0E13E23-CCE7-4220-A8B7-A08714C0BF83}" type="presParOf" srcId="{F7E9DE90-072D-4BAD-9D55-21A8B073E94C}" destId="{B804E596-A817-49F6-9564-2A25B38F7165}" srcOrd="0" destOrd="0" presId="urn:microsoft.com/office/officeart/2005/8/layout/hierarchy1"/>
    <dgm:cxn modelId="{79873E3A-4EEF-483C-9BB6-0FEAA3CB9267}" type="presParOf" srcId="{B804E596-A817-49F6-9564-2A25B38F7165}" destId="{E6D1638B-D767-4BF8-8F2F-7A26FFC58F7D}" srcOrd="0" destOrd="0" presId="urn:microsoft.com/office/officeart/2005/8/layout/hierarchy1"/>
    <dgm:cxn modelId="{ABD623D1-0390-4B9C-8806-2A6D4C7278CE}" type="presParOf" srcId="{B804E596-A817-49F6-9564-2A25B38F7165}" destId="{E4B35D93-7618-4F3E-AA09-D192B8DBCC1E}" srcOrd="1" destOrd="0" presId="urn:microsoft.com/office/officeart/2005/8/layout/hierarchy1"/>
    <dgm:cxn modelId="{C0A91349-43B9-4B95-B1AE-3DE85A1BA75C}" type="presParOf" srcId="{F7E9DE90-072D-4BAD-9D55-21A8B073E94C}" destId="{C66B5ECC-CB25-40C8-9E98-320AC80D5AD8}" srcOrd="1" destOrd="0" presId="urn:microsoft.com/office/officeart/2005/8/layout/hierarchy1"/>
    <dgm:cxn modelId="{80EF380E-6908-4F54-A022-E2EAE4DFF690}" type="presParOf" srcId="{C66B5ECC-CB25-40C8-9E98-320AC80D5AD8}" destId="{5D989031-F144-4669-AF4F-A88F48B49E59}" srcOrd="0" destOrd="0" presId="urn:microsoft.com/office/officeart/2005/8/layout/hierarchy1"/>
    <dgm:cxn modelId="{8363AAC9-3B0E-476D-B1F9-53749A2AC925}" type="presParOf" srcId="{C66B5ECC-CB25-40C8-9E98-320AC80D5AD8}" destId="{0124B306-0B61-42DD-81D4-233B6890B725}" srcOrd="1" destOrd="0" presId="urn:microsoft.com/office/officeart/2005/8/layout/hierarchy1"/>
    <dgm:cxn modelId="{44685F86-CBDF-429B-B616-FA764F343F90}" type="presParOf" srcId="{0124B306-0B61-42DD-81D4-233B6890B725}" destId="{4877D377-D6C1-4D19-A5E4-CF7EAB7E5CB6}" srcOrd="0" destOrd="0" presId="urn:microsoft.com/office/officeart/2005/8/layout/hierarchy1"/>
    <dgm:cxn modelId="{F8E229CE-2532-4BCC-8F11-2ABAEDDC2D15}" type="presParOf" srcId="{4877D377-D6C1-4D19-A5E4-CF7EAB7E5CB6}" destId="{8C160181-998D-457D-ADD5-B383821C0A4E}" srcOrd="0" destOrd="0" presId="urn:microsoft.com/office/officeart/2005/8/layout/hierarchy1"/>
    <dgm:cxn modelId="{F2F6149A-CFB0-443E-8CC8-839023E76F3E}" type="presParOf" srcId="{4877D377-D6C1-4D19-A5E4-CF7EAB7E5CB6}" destId="{00AD39F4-032C-4FEB-8B7B-9C14F745F231}" srcOrd="1" destOrd="0" presId="urn:microsoft.com/office/officeart/2005/8/layout/hierarchy1"/>
    <dgm:cxn modelId="{23480871-1AC6-4F07-8D81-CD21509A131A}" type="presParOf" srcId="{0124B306-0B61-42DD-81D4-233B6890B725}" destId="{8A0A77BC-18E7-40E5-BB71-AB03A6E3B664}" srcOrd="1" destOrd="0" presId="urn:microsoft.com/office/officeart/2005/8/layout/hierarchy1"/>
    <dgm:cxn modelId="{58563804-58D0-43C3-BD34-47982BB7FD8F}" type="presParOf" srcId="{C66B5ECC-CB25-40C8-9E98-320AC80D5AD8}" destId="{9C99969C-1FAF-4B84-81B8-412D2DCAD63F}" srcOrd="2" destOrd="0" presId="urn:microsoft.com/office/officeart/2005/8/layout/hierarchy1"/>
    <dgm:cxn modelId="{A5DC4261-D839-4956-AB8E-53C201F791D7}" type="presParOf" srcId="{C66B5ECC-CB25-40C8-9E98-320AC80D5AD8}" destId="{0819F5E0-F292-492D-938F-A7D5DBD836AD}" srcOrd="3" destOrd="0" presId="urn:microsoft.com/office/officeart/2005/8/layout/hierarchy1"/>
    <dgm:cxn modelId="{26F1EE09-1537-47C3-8131-B18538D5C1C8}" type="presParOf" srcId="{0819F5E0-F292-492D-938F-A7D5DBD836AD}" destId="{21FCAA4A-7E6E-4ABC-97C9-37D98A4F686C}" srcOrd="0" destOrd="0" presId="urn:microsoft.com/office/officeart/2005/8/layout/hierarchy1"/>
    <dgm:cxn modelId="{3E47B51D-1648-49BD-BF34-3743FBF69B27}" type="presParOf" srcId="{21FCAA4A-7E6E-4ABC-97C9-37D98A4F686C}" destId="{9A9DE075-FF83-495D-9316-F33835E1206D}" srcOrd="0" destOrd="0" presId="urn:microsoft.com/office/officeart/2005/8/layout/hierarchy1"/>
    <dgm:cxn modelId="{0CF30692-A712-4984-B99C-EDBD8A781C3D}" type="presParOf" srcId="{21FCAA4A-7E6E-4ABC-97C9-37D98A4F686C}" destId="{7A10C778-3631-48F5-9D05-12BD0FED2F84}" srcOrd="1" destOrd="0" presId="urn:microsoft.com/office/officeart/2005/8/layout/hierarchy1"/>
    <dgm:cxn modelId="{23149CBC-C663-4E15-B5C6-FA92FF0D9226}" type="presParOf" srcId="{0819F5E0-F292-492D-938F-A7D5DBD836AD}" destId="{F40CDA2E-CC49-44AB-8470-9C291638EE4A}" srcOrd="1" destOrd="0" presId="urn:microsoft.com/office/officeart/2005/8/layout/hierarchy1"/>
    <dgm:cxn modelId="{108F19E4-5347-4D4C-9382-D99F3DE666B6}" type="presParOf" srcId="{0FFBCD0D-6E71-4F5C-BF64-CD9B8F9C41FB}" destId="{EB62CF37-37D6-448C-9E78-859AF452AD23}" srcOrd="2" destOrd="0" presId="urn:microsoft.com/office/officeart/2005/8/layout/hierarchy1"/>
    <dgm:cxn modelId="{58635DC0-304C-4AA1-A2F8-9CB76318C673}" type="presParOf" srcId="{0FFBCD0D-6E71-4F5C-BF64-CD9B8F9C41FB}" destId="{2F3403D1-B52B-4D57-B468-2E794590D456}" srcOrd="3" destOrd="0" presId="urn:microsoft.com/office/officeart/2005/8/layout/hierarchy1"/>
    <dgm:cxn modelId="{2E33F796-B6F0-4B6F-9F26-634D4639B560}" type="presParOf" srcId="{2F3403D1-B52B-4D57-B468-2E794590D456}" destId="{65C4E50A-FA43-4269-A472-437E1CEDD767}" srcOrd="0" destOrd="0" presId="urn:microsoft.com/office/officeart/2005/8/layout/hierarchy1"/>
    <dgm:cxn modelId="{C451B30D-7E63-4F76-A21C-1050B3D7AC27}" type="presParOf" srcId="{65C4E50A-FA43-4269-A472-437E1CEDD767}" destId="{0C742F7D-897A-46E5-938F-2CC5F1B3C17A}" srcOrd="0" destOrd="0" presId="urn:microsoft.com/office/officeart/2005/8/layout/hierarchy1"/>
    <dgm:cxn modelId="{12F30036-161F-4881-A004-13C396B3A9DC}" type="presParOf" srcId="{65C4E50A-FA43-4269-A472-437E1CEDD767}" destId="{988E860C-921A-4106-95E7-966C8D09A1B1}" srcOrd="1" destOrd="0" presId="urn:microsoft.com/office/officeart/2005/8/layout/hierarchy1"/>
    <dgm:cxn modelId="{8A2578A2-4F0A-4F53-9EDD-AD5E6E4A7A9D}" type="presParOf" srcId="{2F3403D1-B52B-4D57-B468-2E794590D456}" destId="{2DC436C5-9020-480C-BED3-79DD8F156204}" srcOrd="1" destOrd="0" presId="urn:microsoft.com/office/officeart/2005/8/layout/hierarchy1"/>
    <dgm:cxn modelId="{7027913C-8B7F-4C13-B1AF-684E84523BF2}" type="presParOf" srcId="{2DC436C5-9020-480C-BED3-79DD8F156204}" destId="{E6C47C0D-3EAB-4484-9CC8-CA9DF1846860}" srcOrd="0" destOrd="0" presId="urn:microsoft.com/office/officeart/2005/8/layout/hierarchy1"/>
    <dgm:cxn modelId="{5550C9F9-2FB9-4F0A-AA3B-FDC4A99329AA}" type="presParOf" srcId="{2DC436C5-9020-480C-BED3-79DD8F156204}" destId="{E387A081-7551-415A-991E-45003FF1023E}" srcOrd="1" destOrd="0" presId="urn:microsoft.com/office/officeart/2005/8/layout/hierarchy1"/>
    <dgm:cxn modelId="{1D32BD17-13C0-4216-AE5B-6A828191BC29}" type="presParOf" srcId="{E387A081-7551-415A-991E-45003FF1023E}" destId="{6216FDF1-B5A5-4BC8-A6DC-3C7DDEBD1FD1}" srcOrd="0" destOrd="0" presId="urn:microsoft.com/office/officeart/2005/8/layout/hierarchy1"/>
    <dgm:cxn modelId="{11557EA5-E343-4820-AFBA-582FC5E9CFAB}" type="presParOf" srcId="{6216FDF1-B5A5-4BC8-A6DC-3C7DDEBD1FD1}" destId="{EB3B036C-5AC1-4498-A5C2-187C77A2EB54}" srcOrd="0" destOrd="0" presId="urn:microsoft.com/office/officeart/2005/8/layout/hierarchy1"/>
    <dgm:cxn modelId="{17F810EF-CAE2-42A2-A12B-D937AAB17A1D}" type="presParOf" srcId="{6216FDF1-B5A5-4BC8-A6DC-3C7DDEBD1FD1}" destId="{F69EAF20-C8DD-4ACC-BB06-2E6BF3ABCA5E}" srcOrd="1" destOrd="0" presId="urn:microsoft.com/office/officeart/2005/8/layout/hierarchy1"/>
    <dgm:cxn modelId="{24F93B01-E8B6-46AA-9787-3F3C1110D6E4}" type="presParOf" srcId="{E387A081-7551-415A-991E-45003FF1023E}" destId="{F98DEAEE-3486-4F7D-8960-35B28C3F2388}" srcOrd="1" destOrd="0" presId="urn:microsoft.com/office/officeart/2005/8/layout/hierarchy1"/>
    <dgm:cxn modelId="{1505C2D2-9B0A-4E32-8FD4-9138E46392F9}" type="presParOf" srcId="{F98DEAEE-3486-4F7D-8960-35B28C3F2388}" destId="{C541C7C5-2049-4A50-A1AF-6357E538E6CB}" srcOrd="0" destOrd="0" presId="urn:microsoft.com/office/officeart/2005/8/layout/hierarchy1"/>
    <dgm:cxn modelId="{C1F57578-F7F7-4247-9DC0-06D27421B76B}" type="presParOf" srcId="{F98DEAEE-3486-4F7D-8960-35B28C3F2388}" destId="{02E07878-D408-48DC-810B-D6E4BC924FC3}" srcOrd="1" destOrd="0" presId="urn:microsoft.com/office/officeart/2005/8/layout/hierarchy1"/>
    <dgm:cxn modelId="{B732BD68-3E62-4F36-809C-33AF0B73C8B2}" type="presParOf" srcId="{02E07878-D408-48DC-810B-D6E4BC924FC3}" destId="{572094A1-F391-4F72-86F2-35849DFAE04D}" srcOrd="0" destOrd="0" presId="urn:microsoft.com/office/officeart/2005/8/layout/hierarchy1"/>
    <dgm:cxn modelId="{023FBC38-82B9-4E78-8589-D8B0C780A02D}" type="presParOf" srcId="{572094A1-F391-4F72-86F2-35849DFAE04D}" destId="{81BDDCC9-297D-4988-91AE-76843F9C4649}" srcOrd="0" destOrd="0" presId="urn:microsoft.com/office/officeart/2005/8/layout/hierarchy1"/>
    <dgm:cxn modelId="{FF39C69A-3742-4E8E-AC96-B0DE700D43CB}" type="presParOf" srcId="{572094A1-F391-4F72-86F2-35849DFAE04D}" destId="{50C65B61-C39A-4796-86AA-5EE39C1D99DD}" srcOrd="1" destOrd="0" presId="urn:microsoft.com/office/officeart/2005/8/layout/hierarchy1"/>
    <dgm:cxn modelId="{EC6D3877-A467-4199-AB84-61A8AB35A160}" type="presParOf" srcId="{02E07878-D408-48DC-810B-D6E4BC924FC3}" destId="{09F930A7-BF13-445B-BD07-F7A887A98B47}" srcOrd="1" destOrd="0" presId="urn:microsoft.com/office/officeart/2005/8/layout/hierarchy1"/>
    <dgm:cxn modelId="{37BAADE8-369C-4A70-81EA-64E10C72E19C}" type="presParOf" srcId="{F98DEAEE-3486-4F7D-8960-35B28C3F2388}" destId="{E8DCF59B-0CA5-4095-A7FA-BC301F27AEA9}" srcOrd="2" destOrd="0" presId="urn:microsoft.com/office/officeart/2005/8/layout/hierarchy1"/>
    <dgm:cxn modelId="{772AC1CC-2FB8-4068-ADE9-51996250F939}" type="presParOf" srcId="{F98DEAEE-3486-4F7D-8960-35B28C3F2388}" destId="{3D8AE6DF-0102-4F24-9547-8FE763A7F0A8}" srcOrd="3" destOrd="0" presId="urn:microsoft.com/office/officeart/2005/8/layout/hierarchy1"/>
    <dgm:cxn modelId="{E4E41318-5060-4930-92FB-062FE4032FCE}" type="presParOf" srcId="{3D8AE6DF-0102-4F24-9547-8FE763A7F0A8}" destId="{D5918A44-6928-4851-A1AC-65B7EF0350ED}" srcOrd="0" destOrd="0" presId="urn:microsoft.com/office/officeart/2005/8/layout/hierarchy1"/>
    <dgm:cxn modelId="{97AEE330-904C-40CF-B3A7-FEF11BA7E254}" type="presParOf" srcId="{D5918A44-6928-4851-A1AC-65B7EF0350ED}" destId="{BCF763AF-654C-40DB-B342-8C06785BFFB8}" srcOrd="0" destOrd="0" presId="urn:microsoft.com/office/officeart/2005/8/layout/hierarchy1"/>
    <dgm:cxn modelId="{C6B6F5BF-301C-4AF9-AF0E-490D89C2FC96}" type="presParOf" srcId="{D5918A44-6928-4851-A1AC-65B7EF0350ED}" destId="{AD06542E-AEB5-40D6-9A9C-E29C0FCD9E7D}" srcOrd="1" destOrd="0" presId="urn:microsoft.com/office/officeart/2005/8/layout/hierarchy1"/>
    <dgm:cxn modelId="{5DA202D4-052C-4379-AA74-A554A0AB761D}" type="presParOf" srcId="{3D8AE6DF-0102-4F24-9547-8FE763A7F0A8}" destId="{06FA4001-D856-4C3D-B685-7A43DEAE8C4D}" srcOrd="1" destOrd="0" presId="urn:microsoft.com/office/officeart/2005/8/layout/hierarchy1"/>
    <dgm:cxn modelId="{8C643124-9E34-4651-96DB-CF32E4580CB4}" type="presParOf" srcId="{2DC436C5-9020-480C-BED3-79DD8F156204}" destId="{1544DBED-09E7-4F71-A731-B5E2F363D74A}" srcOrd="2" destOrd="0" presId="urn:microsoft.com/office/officeart/2005/8/layout/hierarchy1"/>
    <dgm:cxn modelId="{39F1C387-1D4A-4E1E-81DB-3ED6B5DE06B0}" type="presParOf" srcId="{2DC436C5-9020-480C-BED3-79DD8F156204}" destId="{FF69889E-B7CC-4D33-83C4-EB53A0D0A46D}" srcOrd="3" destOrd="0" presId="urn:microsoft.com/office/officeart/2005/8/layout/hierarchy1"/>
    <dgm:cxn modelId="{35C55D5D-4D11-473E-A506-06C83A1F9A67}" type="presParOf" srcId="{FF69889E-B7CC-4D33-83C4-EB53A0D0A46D}" destId="{16817240-61FA-4F56-8B47-76E20AD65DCD}" srcOrd="0" destOrd="0" presId="urn:microsoft.com/office/officeart/2005/8/layout/hierarchy1"/>
    <dgm:cxn modelId="{FB7E41E6-969E-4B35-9025-682236002057}" type="presParOf" srcId="{16817240-61FA-4F56-8B47-76E20AD65DCD}" destId="{6C3E6394-0E90-484F-BC36-A2FF48DE57A3}" srcOrd="0" destOrd="0" presId="urn:microsoft.com/office/officeart/2005/8/layout/hierarchy1"/>
    <dgm:cxn modelId="{B5EE8A0E-8BEA-4D41-9C7A-9D6D18DB6378}" type="presParOf" srcId="{16817240-61FA-4F56-8B47-76E20AD65DCD}" destId="{9752884D-20C9-436C-A4B9-A73DF837B46C}" srcOrd="1" destOrd="0" presId="urn:microsoft.com/office/officeart/2005/8/layout/hierarchy1"/>
    <dgm:cxn modelId="{9C46E6C7-A9B2-402B-9289-F483F495914A}" type="presParOf" srcId="{FF69889E-B7CC-4D33-83C4-EB53A0D0A46D}" destId="{24FC9ADC-56F1-431F-B504-39E20C4765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538EB-A30F-4C8A-BFB2-6DAE4218399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532D3E84-7FED-4876-9176-729824144EDF}">
      <dgm:prSet phldrT="[Text]"/>
      <dgm:spPr/>
      <dgm:t>
        <a:bodyPr/>
        <a:lstStyle/>
        <a:p>
          <a:r>
            <a:rPr lang="en-US" dirty="0" smtClean="0"/>
            <a:t>received "cat"</a:t>
          </a:r>
          <a:endParaRPr lang="en-US" dirty="0"/>
        </a:p>
      </dgm:t>
    </dgm:pt>
    <dgm:pt modelId="{56FCA9CE-726A-4819-9D94-EF1474A4959B}" type="parTrans" cxnId="{216D7610-0C64-451D-9196-AE19BDE1BD3D}">
      <dgm:prSet/>
      <dgm:spPr/>
      <dgm:t>
        <a:bodyPr/>
        <a:lstStyle/>
        <a:p>
          <a:endParaRPr lang="en-US"/>
        </a:p>
      </dgm:t>
    </dgm:pt>
    <dgm:pt modelId="{F040DA10-2BA4-4C19-9377-1F662DDD59AA}" type="sibTrans" cxnId="{216D7610-0C64-451D-9196-AE19BDE1BD3D}">
      <dgm:prSet/>
      <dgm:spPr/>
      <dgm:t>
        <a:bodyPr/>
        <a:lstStyle/>
        <a:p>
          <a:endParaRPr lang="en-US"/>
        </a:p>
      </dgm:t>
    </dgm:pt>
    <dgm:pt modelId="{28198BF7-5B39-4F93-840A-CE1E4E828440}">
      <dgm:prSet phldrT="[Text]"/>
      <dgm:spPr/>
      <dgm:t>
        <a:bodyPr/>
        <a:lstStyle/>
        <a:p>
          <a:r>
            <a:rPr lang="en-US" dirty="0" smtClean="0"/>
            <a:t>received "at"</a:t>
          </a:r>
          <a:endParaRPr lang="en-US" dirty="0"/>
        </a:p>
      </dgm:t>
    </dgm:pt>
    <dgm:pt modelId="{3CE9EE8A-0C38-40A2-A28B-11E8C76ABB19}" type="parTrans" cxnId="{B51DC7AE-5B1B-4C15-84D6-33DBA752354D}">
      <dgm:prSet/>
      <dgm:spPr/>
      <dgm:t>
        <a:bodyPr/>
        <a:lstStyle/>
        <a:p>
          <a:endParaRPr lang="en-US"/>
        </a:p>
      </dgm:t>
    </dgm:pt>
    <dgm:pt modelId="{255014B1-DD14-4A56-969D-C8314516F522}" type="sibTrans" cxnId="{B51DC7AE-5B1B-4C15-84D6-33DBA752354D}">
      <dgm:prSet/>
      <dgm:spPr/>
      <dgm:t>
        <a:bodyPr/>
        <a:lstStyle/>
        <a:p>
          <a:endParaRPr lang="en-US"/>
        </a:p>
      </dgm:t>
    </dgm:pt>
    <dgm:pt modelId="{EC1FCB4E-6F2B-48DA-8299-95F46B9B0635}">
      <dgm:prSet phldrT="[Text]"/>
      <dgm:spPr/>
      <dgm:t>
        <a:bodyPr/>
        <a:lstStyle/>
        <a:p>
          <a:r>
            <a:rPr lang="en-US" dirty="0" smtClean="0"/>
            <a:t>received "t"</a:t>
          </a:r>
          <a:endParaRPr lang="en-US" dirty="0"/>
        </a:p>
      </dgm:t>
    </dgm:pt>
    <dgm:pt modelId="{A4FA645C-A90F-4BEB-94AD-AB82586237C7}" type="parTrans" cxnId="{BB6AFB63-09D4-4EE3-98C3-97BD9BE8C8BE}">
      <dgm:prSet/>
      <dgm:spPr/>
      <dgm:t>
        <a:bodyPr/>
        <a:lstStyle/>
        <a:p>
          <a:endParaRPr lang="en-US"/>
        </a:p>
      </dgm:t>
    </dgm:pt>
    <dgm:pt modelId="{F1BB9A88-E701-4F6D-B931-062A54126C5F}" type="sibTrans" cxnId="{BB6AFB63-09D4-4EE3-98C3-97BD9BE8C8BE}">
      <dgm:prSet/>
      <dgm:spPr/>
      <dgm:t>
        <a:bodyPr/>
        <a:lstStyle/>
        <a:p>
          <a:endParaRPr lang="en-US"/>
        </a:p>
      </dgm:t>
    </dgm:pt>
    <dgm:pt modelId="{C222B0C6-BB31-44E3-9B4E-300C647FB21F}">
      <dgm:prSet phldrT="[Text]"/>
      <dgm:spPr/>
      <dgm:t>
        <a:bodyPr/>
        <a:lstStyle/>
        <a:p>
          <a:r>
            <a:rPr lang="en-US" dirty="0" smtClean="0"/>
            <a:t>print t</a:t>
          </a:r>
          <a:endParaRPr lang="en-US" dirty="0"/>
        </a:p>
      </dgm:t>
    </dgm:pt>
    <dgm:pt modelId="{39F43391-5DE4-431A-9DE2-DD9ECAAD03AD}" type="parTrans" cxnId="{B6BE11B3-C73C-4527-B8C9-F1810CC55A8B}">
      <dgm:prSet/>
      <dgm:spPr/>
      <dgm:t>
        <a:bodyPr/>
        <a:lstStyle/>
        <a:p>
          <a:endParaRPr lang="en-US"/>
        </a:p>
      </dgm:t>
    </dgm:pt>
    <dgm:pt modelId="{D74AEA46-B87A-47C3-A263-8F7BE242D74B}" type="sibTrans" cxnId="{B6BE11B3-C73C-4527-B8C9-F1810CC55A8B}">
      <dgm:prSet/>
      <dgm:spPr/>
      <dgm:t>
        <a:bodyPr/>
        <a:lstStyle/>
        <a:p>
          <a:endParaRPr lang="en-US"/>
        </a:p>
      </dgm:t>
    </dgm:pt>
    <dgm:pt modelId="{697E4799-AC2C-42FC-8F75-E363FAD9CE7C}">
      <dgm:prSet phldrT="[Text]"/>
      <dgm:spPr/>
      <dgm:t>
        <a:bodyPr/>
        <a:lstStyle/>
        <a:p>
          <a:r>
            <a:rPr lang="en-US" dirty="0" smtClean="0"/>
            <a:t>called "at"</a:t>
          </a:r>
          <a:endParaRPr lang="en-US" dirty="0"/>
        </a:p>
      </dgm:t>
    </dgm:pt>
    <dgm:pt modelId="{DCF11C83-66D5-40F4-A239-5647B1279676}" type="parTrans" cxnId="{11C7EFE6-A57B-4660-8BC1-6B03910A92BD}">
      <dgm:prSet/>
      <dgm:spPr/>
      <dgm:t>
        <a:bodyPr/>
        <a:lstStyle/>
        <a:p>
          <a:endParaRPr lang="en-US"/>
        </a:p>
      </dgm:t>
    </dgm:pt>
    <dgm:pt modelId="{0A1C2342-BC65-49E6-B2B5-FAB23DBE02A8}" type="sibTrans" cxnId="{11C7EFE6-A57B-4660-8BC1-6B03910A92BD}">
      <dgm:prSet/>
      <dgm:spPr/>
      <dgm:t>
        <a:bodyPr/>
        <a:lstStyle/>
        <a:p>
          <a:endParaRPr lang="en-US"/>
        </a:p>
      </dgm:t>
    </dgm:pt>
    <dgm:pt modelId="{C720EF5B-3C05-43E5-831A-B2A7813C43AF}">
      <dgm:prSet phldrT="[Text]"/>
      <dgm:spPr/>
      <dgm:t>
        <a:bodyPr/>
        <a:lstStyle/>
        <a:p>
          <a:r>
            <a:rPr lang="en-US" dirty="0" smtClean="0"/>
            <a:t>called "t"</a:t>
          </a:r>
          <a:endParaRPr lang="en-US" dirty="0"/>
        </a:p>
      </dgm:t>
    </dgm:pt>
    <dgm:pt modelId="{AFC173A8-D04F-48A7-B7D2-5823036BB31E}" type="parTrans" cxnId="{85196743-7E49-4EEB-95FC-944365464CCF}">
      <dgm:prSet/>
      <dgm:spPr/>
      <dgm:t>
        <a:bodyPr/>
        <a:lstStyle/>
        <a:p>
          <a:endParaRPr lang="en-US"/>
        </a:p>
      </dgm:t>
    </dgm:pt>
    <dgm:pt modelId="{DA893F56-0BAA-4920-B7B8-A491B6FA52CF}" type="sibTrans" cxnId="{85196743-7E49-4EEB-95FC-944365464CCF}">
      <dgm:prSet/>
      <dgm:spPr/>
      <dgm:t>
        <a:bodyPr/>
        <a:lstStyle/>
        <a:p>
          <a:endParaRPr lang="en-US"/>
        </a:p>
      </dgm:t>
    </dgm:pt>
    <dgm:pt modelId="{1FC9FF13-347D-479A-AD37-26FEDAAD6A82}">
      <dgm:prSet phldrT="[Text]"/>
      <dgm:spPr/>
      <dgm:t>
        <a:bodyPr/>
        <a:lstStyle/>
        <a:p>
          <a:r>
            <a:rPr lang="en-US" dirty="0" smtClean="0"/>
            <a:t>received ""</a:t>
          </a:r>
          <a:endParaRPr lang="en-US" dirty="0"/>
        </a:p>
      </dgm:t>
    </dgm:pt>
    <dgm:pt modelId="{E343A895-F006-45C4-A6E8-1C4519117D31}" type="parTrans" cxnId="{8B041FA2-6AD7-409F-A9B3-9A8E8D4144DB}">
      <dgm:prSet/>
      <dgm:spPr/>
      <dgm:t>
        <a:bodyPr/>
        <a:lstStyle/>
        <a:p>
          <a:endParaRPr lang="en-US"/>
        </a:p>
      </dgm:t>
    </dgm:pt>
    <dgm:pt modelId="{62F88119-325F-4C4D-AF2B-E0665C979C6F}" type="sibTrans" cxnId="{8B041FA2-6AD7-409F-A9B3-9A8E8D4144DB}">
      <dgm:prSet/>
      <dgm:spPr/>
      <dgm:t>
        <a:bodyPr/>
        <a:lstStyle/>
        <a:p>
          <a:endParaRPr lang="en-US"/>
        </a:p>
      </dgm:t>
    </dgm:pt>
    <dgm:pt modelId="{DD58836F-9682-4F0A-B6C3-403059BBC966}">
      <dgm:prSet phldrT="[Text]"/>
      <dgm:spPr/>
      <dgm:t>
        <a:bodyPr/>
        <a:lstStyle/>
        <a:p>
          <a:r>
            <a:rPr lang="en-US" dirty="0" smtClean="0"/>
            <a:t>empty return</a:t>
          </a:r>
          <a:endParaRPr lang="en-US" dirty="0"/>
        </a:p>
      </dgm:t>
    </dgm:pt>
    <dgm:pt modelId="{E43CFDAD-0CCE-4BBB-854A-6A9EA91A4CE3}" type="parTrans" cxnId="{DED32041-DEF3-4146-835F-33CEA0A58091}">
      <dgm:prSet/>
      <dgm:spPr/>
      <dgm:t>
        <a:bodyPr/>
        <a:lstStyle/>
        <a:p>
          <a:endParaRPr lang="en-US"/>
        </a:p>
      </dgm:t>
    </dgm:pt>
    <dgm:pt modelId="{1A54D4B6-2269-497B-A63A-323AE47DF604}" type="sibTrans" cxnId="{DED32041-DEF3-4146-835F-33CEA0A58091}">
      <dgm:prSet/>
      <dgm:spPr/>
      <dgm:t>
        <a:bodyPr/>
        <a:lstStyle/>
        <a:p>
          <a:endParaRPr lang="en-US"/>
        </a:p>
      </dgm:t>
    </dgm:pt>
    <dgm:pt modelId="{614628D3-0C61-49E5-880A-CB2645BC5145}">
      <dgm:prSet phldrT="[Text]"/>
      <dgm:spPr/>
      <dgm:t>
        <a:bodyPr/>
        <a:lstStyle/>
        <a:p>
          <a:r>
            <a:rPr lang="en-US" dirty="0" smtClean="0"/>
            <a:t>called ""</a:t>
          </a:r>
          <a:endParaRPr lang="en-US" dirty="0"/>
        </a:p>
      </dgm:t>
    </dgm:pt>
    <dgm:pt modelId="{A22031CB-26F0-425E-83C7-2CD6E9B0750E}" type="parTrans" cxnId="{5687DFC8-F3AF-4078-8F07-BB6E98F0A7F4}">
      <dgm:prSet/>
      <dgm:spPr/>
      <dgm:t>
        <a:bodyPr/>
        <a:lstStyle/>
        <a:p>
          <a:endParaRPr lang="en-US"/>
        </a:p>
      </dgm:t>
    </dgm:pt>
    <dgm:pt modelId="{1BBD47CB-CCB2-4B47-B282-C903C533FBC1}" type="sibTrans" cxnId="{5687DFC8-F3AF-4078-8F07-BB6E98F0A7F4}">
      <dgm:prSet/>
      <dgm:spPr/>
      <dgm:t>
        <a:bodyPr/>
        <a:lstStyle/>
        <a:p>
          <a:endParaRPr lang="en-US"/>
        </a:p>
      </dgm:t>
    </dgm:pt>
    <dgm:pt modelId="{69249A5D-3289-4340-BB9E-4C77A3D471B5}">
      <dgm:prSet phldrT="[Text]"/>
      <dgm:spPr/>
      <dgm:t>
        <a:bodyPr/>
        <a:lstStyle/>
        <a:p>
          <a:r>
            <a:rPr lang="en-US" dirty="0" smtClean="0"/>
            <a:t>print a</a:t>
          </a:r>
          <a:endParaRPr lang="en-US" dirty="0"/>
        </a:p>
      </dgm:t>
    </dgm:pt>
    <dgm:pt modelId="{AC17551D-5483-4137-A676-5F6A4A2D45A8}" type="parTrans" cxnId="{0F0C699F-517F-4CEB-8D8A-D08BE8432F39}">
      <dgm:prSet/>
      <dgm:spPr/>
      <dgm:t>
        <a:bodyPr/>
        <a:lstStyle/>
        <a:p>
          <a:endParaRPr lang="en-US"/>
        </a:p>
      </dgm:t>
    </dgm:pt>
    <dgm:pt modelId="{91977F5C-7E5B-4B66-ABAF-C28404C54B41}" type="sibTrans" cxnId="{0F0C699F-517F-4CEB-8D8A-D08BE8432F39}">
      <dgm:prSet/>
      <dgm:spPr/>
      <dgm:t>
        <a:bodyPr/>
        <a:lstStyle/>
        <a:p>
          <a:endParaRPr lang="en-US"/>
        </a:p>
      </dgm:t>
    </dgm:pt>
    <dgm:pt modelId="{12C52957-DB53-442F-8AD8-A318B80D9B03}">
      <dgm:prSet phldrT="[Text]"/>
      <dgm:spPr/>
      <dgm:t>
        <a:bodyPr/>
        <a:lstStyle/>
        <a:p>
          <a:r>
            <a:rPr lang="en-US" dirty="0" smtClean="0"/>
            <a:t>print c</a:t>
          </a:r>
          <a:endParaRPr lang="en-US" dirty="0"/>
        </a:p>
      </dgm:t>
    </dgm:pt>
    <dgm:pt modelId="{C3A1074E-DBC5-414A-B819-0209165AD62A}" type="parTrans" cxnId="{63801701-FF02-425A-BA4A-E49ACECCD664}">
      <dgm:prSet/>
      <dgm:spPr/>
      <dgm:t>
        <a:bodyPr/>
        <a:lstStyle/>
        <a:p>
          <a:endParaRPr lang="en-US"/>
        </a:p>
      </dgm:t>
    </dgm:pt>
    <dgm:pt modelId="{B3251F61-5045-43FA-928D-CF6337121A94}" type="sibTrans" cxnId="{63801701-FF02-425A-BA4A-E49ACECCD664}">
      <dgm:prSet/>
      <dgm:spPr/>
      <dgm:t>
        <a:bodyPr/>
        <a:lstStyle/>
        <a:p>
          <a:endParaRPr lang="en-US"/>
        </a:p>
      </dgm:t>
    </dgm:pt>
    <dgm:pt modelId="{050E5DD2-A22F-4047-86A9-806718D05B6E}" type="pres">
      <dgm:prSet presAssocID="{DC5538EB-A30F-4C8A-BFB2-6DAE4218399B}" presName="linearFlow" presStyleCnt="0">
        <dgm:presLayoutVars>
          <dgm:dir/>
          <dgm:animLvl val="lvl"/>
          <dgm:resizeHandles val="exact"/>
        </dgm:presLayoutVars>
      </dgm:prSet>
      <dgm:spPr/>
    </dgm:pt>
    <dgm:pt modelId="{996C45AE-EEC1-4E3D-B0D5-0AE6631C568B}" type="pres">
      <dgm:prSet presAssocID="{532D3E84-7FED-4876-9176-729824144EDF}" presName="composite" presStyleCnt="0"/>
      <dgm:spPr/>
    </dgm:pt>
    <dgm:pt modelId="{FA78A040-9231-4E3F-B73A-D6C7405B635C}" type="pres">
      <dgm:prSet presAssocID="{532D3E84-7FED-4876-9176-729824144ED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B19B1-DD5D-4D65-A2D4-E4CB7E7A18A9}" type="pres">
      <dgm:prSet presAssocID="{532D3E84-7FED-4876-9176-729824144EDF}" presName="parSh" presStyleLbl="node1" presStyleIdx="0" presStyleCnt="4"/>
      <dgm:spPr/>
      <dgm:t>
        <a:bodyPr/>
        <a:lstStyle/>
        <a:p>
          <a:endParaRPr lang="en-US"/>
        </a:p>
      </dgm:t>
    </dgm:pt>
    <dgm:pt modelId="{673401D4-489F-4CF5-9B9F-B5239EBCF578}" type="pres">
      <dgm:prSet presAssocID="{532D3E84-7FED-4876-9176-729824144EDF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1FC8B-57C0-4305-B7E0-B73CFB627D83}" type="pres">
      <dgm:prSet presAssocID="{F040DA10-2BA4-4C19-9377-1F662DDD59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478493C-CB0D-482A-986A-63732E84347B}" type="pres">
      <dgm:prSet presAssocID="{F040DA10-2BA4-4C19-9377-1F662DDD59AA}" presName="connTx" presStyleLbl="sibTrans2D1" presStyleIdx="0" presStyleCnt="3"/>
      <dgm:spPr/>
      <dgm:t>
        <a:bodyPr/>
        <a:lstStyle/>
        <a:p>
          <a:endParaRPr lang="en-US"/>
        </a:p>
      </dgm:t>
    </dgm:pt>
    <dgm:pt modelId="{712806CB-5CF5-48E1-BC94-8D047E5EFE2B}" type="pres">
      <dgm:prSet presAssocID="{28198BF7-5B39-4F93-840A-CE1E4E828440}" presName="composite" presStyleCnt="0"/>
      <dgm:spPr/>
    </dgm:pt>
    <dgm:pt modelId="{DE5E1004-8006-49F2-A9C5-59575DEEE141}" type="pres">
      <dgm:prSet presAssocID="{28198BF7-5B39-4F93-840A-CE1E4E82844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DC84E-0293-4113-AB93-C2E4D9BFB18A}" type="pres">
      <dgm:prSet presAssocID="{28198BF7-5B39-4F93-840A-CE1E4E828440}" presName="parSh" presStyleLbl="node1" presStyleIdx="1" presStyleCnt="4"/>
      <dgm:spPr/>
      <dgm:t>
        <a:bodyPr/>
        <a:lstStyle/>
        <a:p>
          <a:endParaRPr lang="en-US"/>
        </a:p>
      </dgm:t>
    </dgm:pt>
    <dgm:pt modelId="{33F62CDB-B47C-41F5-80F3-F8704D01B950}" type="pres">
      <dgm:prSet presAssocID="{28198BF7-5B39-4F93-840A-CE1E4E828440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DEEE2-9E34-411A-9636-0B312531D6C7}" type="pres">
      <dgm:prSet presAssocID="{255014B1-DD14-4A56-969D-C8314516F52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7339145-CB29-4907-A9A7-77236F8C505D}" type="pres">
      <dgm:prSet presAssocID="{255014B1-DD14-4A56-969D-C8314516F522}" presName="connTx" presStyleLbl="sibTrans2D1" presStyleIdx="1" presStyleCnt="3"/>
      <dgm:spPr/>
      <dgm:t>
        <a:bodyPr/>
        <a:lstStyle/>
        <a:p>
          <a:endParaRPr lang="en-US"/>
        </a:p>
      </dgm:t>
    </dgm:pt>
    <dgm:pt modelId="{AEA27B98-6ACC-41A8-A17D-985A762B2126}" type="pres">
      <dgm:prSet presAssocID="{EC1FCB4E-6F2B-48DA-8299-95F46B9B0635}" presName="composite" presStyleCnt="0"/>
      <dgm:spPr/>
    </dgm:pt>
    <dgm:pt modelId="{4F561569-16FF-449A-A2CA-689FBBF28969}" type="pres">
      <dgm:prSet presAssocID="{EC1FCB4E-6F2B-48DA-8299-95F46B9B063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87959-462C-4D4D-BC46-F690A7ECA0B9}" type="pres">
      <dgm:prSet presAssocID="{EC1FCB4E-6F2B-48DA-8299-95F46B9B0635}" presName="parSh" presStyleLbl="node1" presStyleIdx="2" presStyleCnt="4"/>
      <dgm:spPr/>
      <dgm:t>
        <a:bodyPr/>
        <a:lstStyle/>
        <a:p>
          <a:endParaRPr lang="en-US"/>
        </a:p>
      </dgm:t>
    </dgm:pt>
    <dgm:pt modelId="{925FAD32-79EA-4225-8506-C549C928F06B}" type="pres">
      <dgm:prSet presAssocID="{EC1FCB4E-6F2B-48DA-8299-95F46B9B0635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7C1A-8235-4795-865D-40D901094D00}" type="pres">
      <dgm:prSet presAssocID="{F1BB9A88-E701-4F6D-B931-062A54126C5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57B8898-E1DD-49A9-B3BD-4CB188F71918}" type="pres">
      <dgm:prSet presAssocID="{F1BB9A88-E701-4F6D-B931-062A54126C5F}" presName="connTx" presStyleLbl="sibTrans2D1" presStyleIdx="2" presStyleCnt="3"/>
      <dgm:spPr/>
      <dgm:t>
        <a:bodyPr/>
        <a:lstStyle/>
        <a:p>
          <a:endParaRPr lang="en-US"/>
        </a:p>
      </dgm:t>
    </dgm:pt>
    <dgm:pt modelId="{ED691940-EA1C-492F-9CF9-DE9F36028B29}" type="pres">
      <dgm:prSet presAssocID="{1FC9FF13-347D-479A-AD37-26FEDAAD6A82}" presName="composite" presStyleCnt="0"/>
      <dgm:spPr/>
    </dgm:pt>
    <dgm:pt modelId="{463FEF98-2788-4592-A9B3-4AC242569B76}" type="pres">
      <dgm:prSet presAssocID="{1FC9FF13-347D-479A-AD37-26FEDAAD6A82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0740D-FB12-4081-8618-235361A5FA1D}" type="pres">
      <dgm:prSet presAssocID="{1FC9FF13-347D-479A-AD37-26FEDAAD6A82}" presName="parSh" presStyleLbl="node1" presStyleIdx="3" presStyleCnt="4"/>
      <dgm:spPr/>
      <dgm:t>
        <a:bodyPr/>
        <a:lstStyle/>
        <a:p>
          <a:endParaRPr lang="en-US"/>
        </a:p>
      </dgm:t>
    </dgm:pt>
    <dgm:pt modelId="{2857EA86-6F08-4CD2-A97C-C0316A845F5A}" type="pres">
      <dgm:prSet presAssocID="{1FC9FF13-347D-479A-AD37-26FEDAAD6A82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AC43B-8F56-4DCD-AA1F-B3AEA42EB0FE}" type="presOf" srcId="{C720EF5B-3C05-43E5-831A-B2A7813C43AF}" destId="{33F62CDB-B47C-41F5-80F3-F8704D01B950}" srcOrd="0" destOrd="0" presId="urn:microsoft.com/office/officeart/2005/8/layout/process3"/>
    <dgm:cxn modelId="{7CD700CC-86B4-487B-8931-DD2C282784AF}" type="presOf" srcId="{12C52957-DB53-442F-8AD8-A318B80D9B03}" destId="{673401D4-489F-4CF5-9B9F-B5239EBCF578}" srcOrd="0" destOrd="1" presId="urn:microsoft.com/office/officeart/2005/8/layout/process3"/>
    <dgm:cxn modelId="{FB29BCA0-FB1A-4163-AE11-68AA7C172377}" type="presOf" srcId="{532D3E84-7FED-4876-9176-729824144EDF}" destId="{143B19B1-DD5D-4D65-A2D4-E4CB7E7A18A9}" srcOrd="1" destOrd="0" presId="urn:microsoft.com/office/officeart/2005/8/layout/process3"/>
    <dgm:cxn modelId="{8B041FA2-6AD7-409F-A9B3-9A8E8D4144DB}" srcId="{DC5538EB-A30F-4C8A-BFB2-6DAE4218399B}" destId="{1FC9FF13-347D-479A-AD37-26FEDAAD6A82}" srcOrd="3" destOrd="0" parTransId="{E343A895-F006-45C4-A6E8-1C4519117D31}" sibTransId="{62F88119-325F-4C4D-AF2B-E0665C979C6F}"/>
    <dgm:cxn modelId="{808351E1-18C6-439C-B241-A8E5BACE30EF}" type="presOf" srcId="{F1BB9A88-E701-4F6D-B931-062A54126C5F}" destId="{257B8898-E1DD-49A9-B3BD-4CB188F71918}" srcOrd="1" destOrd="0" presId="urn:microsoft.com/office/officeart/2005/8/layout/process3"/>
    <dgm:cxn modelId="{046AC022-0C6E-4A8A-85B8-F13953D7B7A1}" type="presOf" srcId="{532D3E84-7FED-4876-9176-729824144EDF}" destId="{FA78A040-9231-4E3F-B73A-D6C7405B635C}" srcOrd="0" destOrd="0" presId="urn:microsoft.com/office/officeart/2005/8/layout/process3"/>
    <dgm:cxn modelId="{85196743-7E49-4EEB-95FC-944365464CCF}" srcId="{28198BF7-5B39-4F93-840A-CE1E4E828440}" destId="{C720EF5B-3C05-43E5-831A-B2A7813C43AF}" srcOrd="0" destOrd="0" parTransId="{AFC173A8-D04F-48A7-B7D2-5823036BB31E}" sibTransId="{DA893F56-0BAA-4920-B7B8-A491B6FA52CF}"/>
    <dgm:cxn modelId="{B6BE11B3-C73C-4527-B8C9-F1810CC55A8B}" srcId="{EC1FCB4E-6F2B-48DA-8299-95F46B9B0635}" destId="{C222B0C6-BB31-44E3-9B4E-300C647FB21F}" srcOrd="1" destOrd="0" parTransId="{39F43391-5DE4-431A-9DE2-DD9ECAAD03AD}" sibTransId="{D74AEA46-B87A-47C3-A263-8F7BE242D74B}"/>
    <dgm:cxn modelId="{43499590-64C9-4C98-96B7-42248055E789}" type="presOf" srcId="{EC1FCB4E-6F2B-48DA-8299-95F46B9B0635}" destId="{4F561569-16FF-449A-A2CA-689FBBF28969}" srcOrd="0" destOrd="0" presId="urn:microsoft.com/office/officeart/2005/8/layout/process3"/>
    <dgm:cxn modelId="{DED32041-DEF3-4146-835F-33CEA0A58091}" srcId="{1FC9FF13-347D-479A-AD37-26FEDAAD6A82}" destId="{DD58836F-9682-4F0A-B6C3-403059BBC966}" srcOrd="0" destOrd="0" parTransId="{E43CFDAD-0CCE-4BBB-854A-6A9EA91A4CE3}" sibTransId="{1A54D4B6-2269-497B-A63A-323AE47DF604}"/>
    <dgm:cxn modelId="{B273F261-3A40-4593-81E3-9347DA757411}" type="presOf" srcId="{EC1FCB4E-6F2B-48DA-8299-95F46B9B0635}" destId="{74A87959-462C-4D4D-BC46-F690A7ECA0B9}" srcOrd="1" destOrd="0" presId="urn:microsoft.com/office/officeart/2005/8/layout/process3"/>
    <dgm:cxn modelId="{16990775-C94E-4EE6-B65C-51A92EDEF0DD}" type="presOf" srcId="{F040DA10-2BA4-4C19-9377-1F662DDD59AA}" destId="{CCB1FC8B-57C0-4305-B7E0-B73CFB627D83}" srcOrd="0" destOrd="0" presId="urn:microsoft.com/office/officeart/2005/8/layout/process3"/>
    <dgm:cxn modelId="{0F0C699F-517F-4CEB-8D8A-D08BE8432F39}" srcId="{28198BF7-5B39-4F93-840A-CE1E4E828440}" destId="{69249A5D-3289-4340-BB9E-4C77A3D471B5}" srcOrd="1" destOrd="0" parTransId="{AC17551D-5483-4137-A676-5F6A4A2D45A8}" sibTransId="{91977F5C-7E5B-4B66-ABAF-C28404C54B41}"/>
    <dgm:cxn modelId="{3A53D879-BC46-494B-A05D-90EF7799526B}" type="presOf" srcId="{69249A5D-3289-4340-BB9E-4C77A3D471B5}" destId="{33F62CDB-B47C-41F5-80F3-F8704D01B950}" srcOrd="0" destOrd="1" presId="urn:microsoft.com/office/officeart/2005/8/layout/process3"/>
    <dgm:cxn modelId="{1D6D29D3-45D6-436C-B6FC-84E5E53D3DA1}" type="presOf" srcId="{F1BB9A88-E701-4F6D-B931-062A54126C5F}" destId="{43CF7C1A-8235-4795-865D-40D901094D00}" srcOrd="0" destOrd="0" presId="urn:microsoft.com/office/officeart/2005/8/layout/process3"/>
    <dgm:cxn modelId="{B51DC7AE-5B1B-4C15-84D6-33DBA752354D}" srcId="{DC5538EB-A30F-4C8A-BFB2-6DAE4218399B}" destId="{28198BF7-5B39-4F93-840A-CE1E4E828440}" srcOrd="1" destOrd="0" parTransId="{3CE9EE8A-0C38-40A2-A28B-11E8C76ABB19}" sibTransId="{255014B1-DD14-4A56-969D-C8314516F522}"/>
    <dgm:cxn modelId="{EDCEB222-D625-4D86-831D-CF9B851993B6}" type="presOf" srcId="{DC5538EB-A30F-4C8A-BFB2-6DAE4218399B}" destId="{050E5DD2-A22F-4047-86A9-806718D05B6E}" srcOrd="0" destOrd="0" presId="urn:microsoft.com/office/officeart/2005/8/layout/process3"/>
    <dgm:cxn modelId="{53DD2444-F8A0-412E-9288-DA44BB120C16}" type="presOf" srcId="{28198BF7-5B39-4F93-840A-CE1E4E828440}" destId="{DE5E1004-8006-49F2-A9C5-59575DEEE141}" srcOrd="0" destOrd="0" presId="urn:microsoft.com/office/officeart/2005/8/layout/process3"/>
    <dgm:cxn modelId="{E3CF1726-ACDF-4A15-8A54-7248DF5E8CCB}" type="presOf" srcId="{F040DA10-2BA4-4C19-9377-1F662DDD59AA}" destId="{F478493C-CB0D-482A-986A-63732E84347B}" srcOrd="1" destOrd="0" presId="urn:microsoft.com/office/officeart/2005/8/layout/process3"/>
    <dgm:cxn modelId="{88984A21-F58D-402A-A79E-C72EC1176FC0}" type="presOf" srcId="{DD58836F-9682-4F0A-B6C3-403059BBC966}" destId="{2857EA86-6F08-4CD2-A97C-C0316A845F5A}" srcOrd="0" destOrd="0" presId="urn:microsoft.com/office/officeart/2005/8/layout/process3"/>
    <dgm:cxn modelId="{11C7EFE6-A57B-4660-8BC1-6B03910A92BD}" srcId="{532D3E84-7FED-4876-9176-729824144EDF}" destId="{697E4799-AC2C-42FC-8F75-E363FAD9CE7C}" srcOrd="0" destOrd="0" parTransId="{DCF11C83-66D5-40F4-A239-5647B1279676}" sibTransId="{0A1C2342-BC65-49E6-B2B5-FAB23DBE02A8}"/>
    <dgm:cxn modelId="{7580CDB5-F4CD-43D8-85CB-479F8932F632}" type="presOf" srcId="{697E4799-AC2C-42FC-8F75-E363FAD9CE7C}" destId="{673401D4-489F-4CF5-9B9F-B5239EBCF578}" srcOrd="0" destOrd="0" presId="urn:microsoft.com/office/officeart/2005/8/layout/process3"/>
    <dgm:cxn modelId="{BBD040F3-5507-4E74-998C-EF62E81C4198}" type="presOf" srcId="{1FC9FF13-347D-479A-AD37-26FEDAAD6A82}" destId="{463FEF98-2788-4592-A9B3-4AC242569B76}" srcOrd="0" destOrd="0" presId="urn:microsoft.com/office/officeart/2005/8/layout/process3"/>
    <dgm:cxn modelId="{5687DFC8-F3AF-4078-8F07-BB6E98F0A7F4}" srcId="{EC1FCB4E-6F2B-48DA-8299-95F46B9B0635}" destId="{614628D3-0C61-49E5-880A-CB2645BC5145}" srcOrd="0" destOrd="0" parTransId="{A22031CB-26F0-425E-83C7-2CD6E9B0750E}" sibTransId="{1BBD47CB-CCB2-4B47-B282-C903C533FBC1}"/>
    <dgm:cxn modelId="{C7472C05-C148-4A75-8383-89E640A9715B}" type="presOf" srcId="{1FC9FF13-347D-479A-AD37-26FEDAAD6A82}" destId="{D130740D-FB12-4081-8618-235361A5FA1D}" srcOrd="1" destOrd="0" presId="urn:microsoft.com/office/officeart/2005/8/layout/process3"/>
    <dgm:cxn modelId="{216D7610-0C64-451D-9196-AE19BDE1BD3D}" srcId="{DC5538EB-A30F-4C8A-BFB2-6DAE4218399B}" destId="{532D3E84-7FED-4876-9176-729824144EDF}" srcOrd="0" destOrd="0" parTransId="{56FCA9CE-726A-4819-9D94-EF1474A4959B}" sibTransId="{F040DA10-2BA4-4C19-9377-1F662DDD59AA}"/>
    <dgm:cxn modelId="{250C6C2D-849F-4418-8F83-283BBCB74BF8}" type="presOf" srcId="{614628D3-0C61-49E5-880A-CB2645BC5145}" destId="{925FAD32-79EA-4225-8506-C549C928F06B}" srcOrd="0" destOrd="0" presId="urn:microsoft.com/office/officeart/2005/8/layout/process3"/>
    <dgm:cxn modelId="{BB6AFB63-09D4-4EE3-98C3-97BD9BE8C8BE}" srcId="{DC5538EB-A30F-4C8A-BFB2-6DAE4218399B}" destId="{EC1FCB4E-6F2B-48DA-8299-95F46B9B0635}" srcOrd="2" destOrd="0" parTransId="{A4FA645C-A90F-4BEB-94AD-AB82586237C7}" sibTransId="{F1BB9A88-E701-4F6D-B931-062A54126C5F}"/>
    <dgm:cxn modelId="{63801701-FF02-425A-BA4A-E49ACECCD664}" srcId="{532D3E84-7FED-4876-9176-729824144EDF}" destId="{12C52957-DB53-442F-8AD8-A318B80D9B03}" srcOrd="1" destOrd="0" parTransId="{C3A1074E-DBC5-414A-B819-0209165AD62A}" sibTransId="{B3251F61-5045-43FA-928D-CF6337121A94}"/>
    <dgm:cxn modelId="{B631C4F8-9DBB-4EA9-86DE-A0E07F8898DA}" type="presOf" srcId="{255014B1-DD14-4A56-969D-C8314516F522}" destId="{F7339145-CB29-4907-A9A7-77236F8C505D}" srcOrd="1" destOrd="0" presId="urn:microsoft.com/office/officeart/2005/8/layout/process3"/>
    <dgm:cxn modelId="{9288B051-AEB9-4542-AC05-5085496D3B1B}" type="presOf" srcId="{C222B0C6-BB31-44E3-9B4E-300C647FB21F}" destId="{925FAD32-79EA-4225-8506-C549C928F06B}" srcOrd="0" destOrd="1" presId="urn:microsoft.com/office/officeart/2005/8/layout/process3"/>
    <dgm:cxn modelId="{D3F84C8F-13C7-4BD8-AC00-E8A39395D9ED}" type="presOf" srcId="{255014B1-DD14-4A56-969D-C8314516F522}" destId="{215DEEE2-9E34-411A-9636-0B312531D6C7}" srcOrd="0" destOrd="0" presId="urn:microsoft.com/office/officeart/2005/8/layout/process3"/>
    <dgm:cxn modelId="{48A91032-0717-45B3-936D-CB18B75180A5}" type="presOf" srcId="{28198BF7-5B39-4F93-840A-CE1E4E828440}" destId="{A67DC84E-0293-4113-AB93-C2E4D9BFB18A}" srcOrd="1" destOrd="0" presId="urn:microsoft.com/office/officeart/2005/8/layout/process3"/>
    <dgm:cxn modelId="{B4A3FFA0-7F49-4741-B294-3E237FB986FE}" type="presParOf" srcId="{050E5DD2-A22F-4047-86A9-806718D05B6E}" destId="{996C45AE-EEC1-4E3D-B0D5-0AE6631C568B}" srcOrd="0" destOrd="0" presId="urn:microsoft.com/office/officeart/2005/8/layout/process3"/>
    <dgm:cxn modelId="{DD1172FF-8DA5-478C-BB45-0C9463E665D3}" type="presParOf" srcId="{996C45AE-EEC1-4E3D-B0D5-0AE6631C568B}" destId="{FA78A040-9231-4E3F-B73A-D6C7405B635C}" srcOrd="0" destOrd="0" presId="urn:microsoft.com/office/officeart/2005/8/layout/process3"/>
    <dgm:cxn modelId="{7A9B8B74-D88B-4CDB-8724-F38267AD65B8}" type="presParOf" srcId="{996C45AE-EEC1-4E3D-B0D5-0AE6631C568B}" destId="{143B19B1-DD5D-4D65-A2D4-E4CB7E7A18A9}" srcOrd="1" destOrd="0" presId="urn:microsoft.com/office/officeart/2005/8/layout/process3"/>
    <dgm:cxn modelId="{C896A4EC-A40D-4FA2-9A17-DBFA29D5B549}" type="presParOf" srcId="{996C45AE-EEC1-4E3D-B0D5-0AE6631C568B}" destId="{673401D4-489F-4CF5-9B9F-B5239EBCF578}" srcOrd="2" destOrd="0" presId="urn:microsoft.com/office/officeart/2005/8/layout/process3"/>
    <dgm:cxn modelId="{7BCED908-6F50-48C6-B29B-8925E30B5BDB}" type="presParOf" srcId="{050E5DD2-A22F-4047-86A9-806718D05B6E}" destId="{CCB1FC8B-57C0-4305-B7E0-B73CFB627D83}" srcOrd="1" destOrd="0" presId="urn:microsoft.com/office/officeart/2005/8/layout/process3"/>
    <dgm:cxn modelId="{40A9DF74-607A-4474-A83B-B768CFAA5C6F}" type="presParOf" srcId="{CCB1FC8B-57C0-4305-B7E0-B73CFB627D83}" destId="{F478493C-CB0D-482A-986A-63732E84347B}" srcOrd="0" destOrd="0" presId="urn:microsoft.com/office/officeart/2005/8/layout/process3"/>
    <dgm:cxn modelId="{3BE977B9-4122-440B-ACB2-880C806247E0}" type="presParOf" srcId="{050E5DD2-A22F-4047-86A9-806718D05B6E}" destId="{712806CB-5CF5-48E1-BC94-8D047E5EFE2B}" srcOrd="2" destOrd="0" presId="urn:microsoft.com/office/officeart/2005/8/layout/process3"/>
    <dgm:cxn modelId="{16A0CDB2-39FA-4ED6-8360-362B669631D9}" type="presParOf" srcId="{712806CB-5CF5-48E1-BC94-8D047E5EFE2B}" destId="{DE5E1004-8006-49F2-A9C5-59575DEEE141}" srcOrd="0" destOrd="0" presId="urn:microsoft.com/office/officeart/2005/8/layout/process3"/>
    <dgm:cxn modelId="{3BD51DDF-9EF2-41A7-8DDF-725E0EFEEF48}" type="presParOf" srcId="{712806CB-5CF5-48E1-BC94-8D047E5EFE2B}" destId="{A67DC84E-0293-4113-AB93-C2E4D9BFB18A}" srcOrd="1" destOrd="0" presId="urn:microsoft.com/office/officeart/2005/8/layout/process3"/>
    <dgm:cxn modelId="{D66DA4B5-FD63-48B4-910C-05DC3F53FBA3}" type="presParOf" srcId="{712806CB-5CF5-48E1-BC94-8D047E5EFE2B}" destId="{33F62CDB-B47C-41F5-80F3-F8704D01B950}" srcOrd="2" destOrd="0" presId="urn:microsoft.com/office/officeart/2005/8/layout/process3"/>
    <dgm:cxn modelId="{7FEE1074-73B6-44B0-8C7D-3DD8E56DCB98}" type="presParOf" srcId="{050E5DD2-A22F-4047-86A9-806718D05B6E}" destId="{215DEEE2-9E34-411A-9636-0B312531D6C7}" srcOrd="3" destOrd="0" presId="urn:microsoft.com/office/officeart/2005/8/layout/process3"/>
    <dgm:cxn modelId="{5A35610C-AA83-49D8-8412-AC405812B0E1}" type="presParOf" srcId="{215DEEE2-9E34-411A-9636-0B312531D6C7}" destId="{F7339145-CB29-4907-A9A7-77236F8C505D}" srcOrd="0" destOrd="0" presId="urn:microsoft.com/office/officeart/2005/8/layout/process3"/>
    <dgm:cxn modelId="{03B02435-5DE2-4B84-9A1C-11509CAB6E3B}" type="presParOf" srcId="{050E5DD2-A22F-4047-86A9-806718D05B6E}" destId="{AEA27B98-6ACC-41A8-A17D-985A762B2126}" srcOrd="4" destOrd="0" presId="urn:microsoft.com/office/officeart/2005/8/layout/process3"/>
    <dgm:cxn modelId="{F9E219D7-D1B4-4BBB-B1F5-28781C087E01}" type="presParOf" srcId="{AEA27B98-6ACC-41A8-A17D-985A762B2126}" destId="{4F561569-16FF-449A-A2CA-689FBBF28969}" srcOrd="0" destOrd="0" presId="urn:microsoft.com/office/officeart/2005/8/layout/process3"/>
    <dgm:cxn modelId="{FF4E60FF-34E0-479D-BBEB-84F1168D4FF4}" type="presParOf" srcId="{AEA27B98-6ACC-41A8-A17D-985A762B2126}" destId="{74A87959-462C-4D4D-BC46-F690A7ECA0B9}" srcOrd="1" destOrd="0" presId="urn:microsoft.com/office/officeart/2005/8/layout/process3"/>
    <dgm:cxn modelId="{D3067AAC-BF23-4AAE-8599-379421A86F24}" type="presParOf" srcId="{AEA27B98-6ACC-41A8-A17D-985A762B2126}" destId="{925FAD32-79EA-4225-8506-C549C928F06B}" srcOrd="2" destOrd="0" presId="urn:microsoft.com/office/officeart/2005/8/layout/process3"/>
    <dgm:cxn modelId="{A69CAA6D-B92D-4927-9480-9A5427BAE0D7}" type="presParOf" srcId="{050E5DD2-A22F-4047-86A9-806718D05B6E}" destId="{43CF7C1A-8235-4795-865D-40D901094D00}" srcOrd="5" destOrd="0" presId="urn:microsoft.com/office/officeart/2005/8/layout/process3"/>
    <dgm:cxn modelId="{37582B8D-BB10-49BD-BE6D-8F8040BE517A}" type="presParOf" srcId="{43CF7C1A-8235-4795-865D-40D901094D00}" destId="{257B8898-E1DD-49A9-B3BD-4CB188F71918}" srcOrd="0" destOrd="0" presId="urn:microsoft.com/office/officeart/2005/8/layout/process3"/>
    <dgm:cxn modelId="{5AA149B0-BCB4-4198-AB33-87737CA68281}" type="presParOf" srcId="{050E5DD2-A22F-4047-86A9-806718D05B6E}" destId="{ED691940-EA1C-492F-9CF9-DE9F36028B29}" srcOrd="6" destOrd="0" presId="urn:microsoft.com/office/officeart/2005/8/layout/process3"/>
    <dgm:cxn modelId="{EB393B4B-6AE3-4F7D-B4A6-BD06D94066B1}" type="presParOf" srcId="{ED691940-EA1C-492F-9CF9-DE9F36028B29}" destId="{463FEF98-2788-4592-A9B3-4AC242569B76}" srcOrd="0" destOrd="0" presId="urn:microsoft.com/office/officeart/2005/8/layout/process3"/>
    <dgm:cxn modelId="{4B4222D1-D56F-4D0B-95EB-8F8EB7F57322}" type="presParOf" srcId="{ED691940-EA1C-492F-9CF9-DE9F36028B29}" destId="{D130740D-FB12-4081-8618-235361A5FA1D}" srcOrd="1" destOrd="0" presId="urn:microsoft.com/office/officeart/2005/8/layout/process3"/>
    <dgm:cxn modelId="{44C32E46-205A-45D8-B835-CA30115F65FB}" type="presParOf" srcId="{ED691940-EA1C-492F-9CF9-DE9F36028B29}" destId="{2857EA86-6F08-4CD2-A97C-C0316A845F5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78113-FEF2-4ED7-8DDF-2EB0192B9D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5AC24D-466D-4B32-95AB-70501669CA93}">
      <dgm:prSet phldrT="[Text]"/>
      <dgm:spPr/>
      <dgm:t>
        <a:bodyPr/>
        <a:lstStyle/>
        <a:p>
          <a:r>
            <a:rPr lang="en-US" dirty="0" smtClean="0"/>
            <a:t>target =9 first=0 last=7  mid=3</a:t>
          </a:r>
        </a:p>
        <a:p>
          <a:r>
            <a:rPr lang="en-US" dirty="0" smtClean="0"/>
            <a:t>target &lt; </a:t>
          </a:r>
          <a:r>
            <a:rPr lang="en-US" dirty="0" err="1" smtClean="0"/>
            <a:t>anArray</a:t>
          </a:r>
          <a:r>
            <a:rPr lang="en-US" dirty="0" smtClean="0"/>
            <a:t>[3]</a:t>
          </a:r>
          <a:endParaRPr lang="en-US" dirty="0"/>
        </a:p>
      </dgm:t>
    </dgm:pt>
    <dgm:pt modelId="{3746B760-226B-40FD-9ABA-849FD7C78365}" type="parTrans" cxnId="{23DD913C-E141-42B4-ADC1-4DB49D38B658}">
      <dgm:prSet/>
      <dgm:spPr/>
      <dgm:t>
        <a:bodyPr/>
        <a:lstStyle/>
        <a:p>
          <a:endParaRPr lang="en-US"/>
        </a:p>
      </dgm:t>
    </dgm:pt>
    <dgm:pt modelId="{F952D03D-32DD-4DBB-BE93-6AF89819365A}" type="sibTrans" cxnId="{23DD913C-E141-42B4-ADC1-4DB49D38B658}">
      <dgm:prSet/>
      <dgm:spPr/>
      <dgm:t>
        <a:bodyPr/>
        <a:lstStyle/>
        <a:p>
          <a:endParaRPr lang="en-US"/>
        </a:p>
      </dgm:t>
    </dgm:pt>
    <dgm:pt modelId="{15F2A7F2-7EDD-4E36-AC57-1401E5F4BEA6}">
      <dgm:prSet phldrT="[Text]"/>
      <dgm:spPr/>
      <dgm:t>
        <a:bodyPr/>
        <a:lstStyle/>
        <a:p>
          <a:r>
            <a:rPr lang="en-US" dirty="0" smtClean="0"/>
            <a:t>target =9 first=0 last=2  mid=1</a:t>
          </a:r>
        </a:p>
        <a:p>
          <a:r>
            <a:rPr lang="en-US" dirty="0" smtClean="0"/>
            <a:t>target &gt; </a:t>
          </a:r>
          <a:r>
            <a:rPr lang="en-US" dirty="0" err="1" smtClean="0"/>
            <a:t>anArray</a:t>
          </a:r>
          <a:r>
            <a:rPr lang="en-US" dirty="0" smtClean="0"/>
            <a:t>[1]</a:t>
          </a:r>
          <a:endParaRPr lang="en-US" dirty="0"/>
        </a:p>
      </dgm:t>
    </dgm:pt>
    <dgm:pt modelId="{CF3474F7-FDAC-4A8E-8D12-D84EA73E885A}" type="parTrans" cxnId="{A8F2EA93-6EB1-4E08-BBAC-720C953EAE24}">
      <dgm:prSet/>
      <dgm:spPr/>
      <dgm:t>
        <a:bodyPr/>
        <a:lstStyle/>
        <a:p>
          <a:endParaRPr lang="en-US"/>
        </a:p>
      </dgm:t>
    </dgm:pt>
    <dgm:pt modelId="{358AE8DF-C3F0-4C56-95C7-14EA049749B9}" type="sibTrans" cxnId="{A8F2EA93-6EB1-4E08-BBAC-720C953EAE24}">
      <dgm:prSet/>
      <dgm:spPr/>
      <dgm:t>
        <a:bodyPr/>
        <a:lstStyle/>
        <a:p>
          <a:endParaRPr lang="en-US"/>
        </a:p>
      </dgm:t>
    </dgm:pt>
    <dgm:pt modelId="{B7A59392-F9BB-4DB4-BBAE-03673F5435C3}">
      <dgm:prSet phldrT="[Text]"/>
      <dgm:spPr/>
      <dgm:t>
        <a:bodyPr/>
        <a:lstStyle/>
        <a:p>
          <a:r>
            <a:rPr lang="en-US" dirty="0" smtClean="0"/>
            <a:t>target =9 first=2 last=2  mid=2</a:t>
          </a:r>
        </a:p>
        <a:p>
          <a:r>
            <a:rPr lang="en-US" dirty="0" smtClean="0"/>
            <a:t>target = </a:t>
          </a:r>
          <a:r>
            <a:rPr lang="en-US" dirty="0" err="1" smtClean="0"/>
            <a:t>anArray</a:t>
          </a:r>
          <a:r>
            <a:rPr lang="en-US" dirty="0" smtClean="0"/>
            <a:t>[2]  return 2</a:t>
          </a:r>
          <a:endParaRPr lang="en-US" dirty="0"/>
        </a:p>
      </dgm:t>
    </dgm:pt>
    <dgm:pt modelId="{055CCAEA-EDDC-4EA2-AD2A-45EBB3B424CB}" type="parTrans" cxnId="{873C44E6-D10B-479D-945C-93F0FF571436}">
      <dgm:prSet/>
      <dgm:spPr/>
      <dgm:t>
        <a:bodyPr/>
        <a:lstStyle/>
        <a:p>
          <a:endParaRPr lang="en-US"/>
        </a:p>
      </dgm:t>
    </dgm:pt>
    <dgm:pt modelId="{47417F84-197F-4250-924B-FD065610AAB3}" type="sibTrans" cxnId="{873C44E6-D10B-479D-945C-93F0FF571436}">
      <dgm:prSet/>
      <dgm:spPr/>
      <dgm:t>
        <a:bodyPr/>
        <a:lstStyle/>
        <a:p>
          <a:endParaRPr lang="en-US"/>
        </a:p>
      </dgm:t>
    </dgm:pt>
    <dgm:pt modelId="{1655DA65-7DC9-47F3-AFD2-A9DB64190C8B}" type="pres">
      <dgm:prSet presAssocID="{85978113-FEF2-4ED7-8DDF-2EB0192B9D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22744-42F2-4082-ACD4-58E1A6806B19}" type="pres">
      <dgm:prSet presAssocID="{85978113-FEF2-4ED7-8DDF-2EB0192B9D9D}" presName="dummyMaxCanvas" presStyleCnt="0">
        <dgm:presLayoutVars/>
      </dgm:prSet>
      <dgm:spPr/>
    </dgm:pt>
    <dgm:pt modelId="{81668CFB-86C4-49DA-918D-7557F13E7639}" type="pres">
      <dgm:prSet presAssocID="{85978113-FEF2-4ED7-8DDF-2EB0192B9D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C622-7320-4B7B-92F3-E94B20783EA9}" type="pres">
      <dgm:prSet presAssocID="{85978113-FEF2-4ED7-8DDF-2EB0192B9D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C0BE-0C45-4F5A-9406-F6DA3CC0BB47}" type="pres">
      <dgm:prSet presAssocID="{85978113-FEF2-4ED7-8DDF-2EB0192B9D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4FC5-0AA6-4EDC-9F4B-4A0DF9E08220}" type="pres">
      <dgm:prSet presAssocID="{85978113-FEF2-4ED7-8DDF-2EB0192B9D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C80B6-F6A8-4D92-B224-F1D0C5B337D5}" type="pres">
      <dgm:prSet presAssocID="{85978113-FEF2-4ED7-8DDF-2EB0192B9D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786F-6849-457D-98BF-8912AC6E1F82}" type="pres">
      <dgm:prSet presAssocID="{85978113-FEF2-4ED7-8DDF-2EB0192B9D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66B2-58C3-49FA-8F5F-10C8DBDB492E}" type="pres">
      <dgm:prSet presAssocID="{85978113-FEF2-4ED7-8DDF-2EB0192B9D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F9DE2-BA46-495B-8C8D-E990F6D737D1}" type="pres">
      <dgm:prSet presAssocID="{85978113-FEF2-4ED7-8DDF-2EB0192B9D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209A9-3181-4D8A-8F82-C566381B2666}" type="presOf" srcId="{358AE8DF-C3F0-4C56-95C7-14EA049749B9}" destId="{443C80B6-F6A8-4D92-B224-F1D0C5B337D5}" srcOrd="0" destOrd="0" presId="urn:microsoft.com/office/officeart/2005/8/layout/vProcess5"/>
    <dgm:cxn modelId="{940D6BBE-1F8E-4767-A60B-4A1F9C5AD7F8}" type="presOf" srcId="{B7A59392-F9BB-4DB4-BBAE-03673F5435C3}" destId="{CF3F9DE2-BA46-495B-8C8D-E990F6D737D1}" srcOrd="1" destOrd="0" presId="urn:microsoft.com/office/officeart/2005/8/layout/vProcess5"/>
    <dgm:cxn modelId="{51210770-15D8-4153-A85D-E31E68EBA3D0}" type="presOf" srcId="{15F2A7F2-7EDD-4E36-AC57-1401E5F4BEA6}" destId="{D29E66B2-58C3-49FA-8F5F-10C8DBDB492E}" srcOrd="1" destOrd="0" presId="urn:microsoft.com/office/officeart/2005/8/layout/vProcess5"/>
    <dgm:cxn modelId="{D9FE80E0-8217-4237-A315-1957C75419CA}" type="presOf" srcId="{85978113-FEF2-4ED7-8DDF-2EB0192B9D9D}" destId="{1655DA65-7DC9-47F3-AFD2-A9DB64190C8B}" srcOrd="0" destOrd="0" presId="urn:microsoft.com/office/officeart/2005/8/layout/vProcess5"/>
    <dgm:cxn modelId="{24F4C77A-FD0B-424F-AB1B-4C814ABDA94C}" type="presOf" srcId="{925AC24D-466D-4B32-95AB-70501669CA93}" destId="{E2EB786F-6849-457D-98BF-8912AC6E1F82}" srcOrd="1" destOrd="0" presId="urn:microsoft.com/office/officeart/2005/8/layout/vProcess5"/>
    <dgm:cxn modelId="{95595D90-8B07-4AC2-A54C-0323B4E4CAFE}" type="presOf" srcId="{15F2A7F2-7EDD-4E36-AC57-1401E5F4BEA6}" destId="{DE72C622-7320-4B7B-92F3-E94B20783EA9}" srcOrd="0" destOrd="0" presId="urn:microsoft.com/office/officeart/2005/8/layout/vProcess5"/>
    <dgm:cxn modelId="{873C44E6-D10B-479D-945C-93F0FF571436}" srcId="{85978113-FEF2-4ED7-8DDF-2EB0192B9D9D}" destId="{B7A59392-F9BB-4DB4-BBAE-03673F5435C3}" srcOrd="2" destOrd="0" parTransId="{055CCAEA-EDDC-4EA2-AD2A-45EBB3B424CB}" sibTransId="{47417F84-197F-4250-924B-FD065610AAB3}"/>
    <dgm:cxn modelId="{23DD913C-E141-42B4-ADC1-4DB49D38B658}" srcId="{85978113-FEF2-4ED7-8DDF-2EB0192B9D9D}" destId="{925AC24D-466D-4B32-95AB-70501669CA93}" srcOrd="0" destOrd="0" parTransId="{3746B760-226B-40FD-9ABA-849FD7C78365}" sibTransId="{F952D03D-32DD-4DBB-BE93-6AF89819365A}"/>
    <dgm:cxn modelId="{0CBB6A15-A197-4DE7-B94B-FC66C7D9F1E5}" type="presOf" srcId="{B7A59392-F9BB-4DB4-BBAE-03673F5435C3}" destId="{46C9C0BE-0C45-4F5A-9406-F6DA3CC0BB47}" srcOrd="0" destOrd="0" presId="urn:microsoft.com/office/officeart/2005/8/layout/vProcess5"/>
    <dgm:cxn modelId="{19DDDD30-185E-4A73-8791-C0B3C493E30F}" type="presOf" srcId="{925AC24D-466D-4B32-95AB-70501669CA93}" destId="{81668CFB-86C4-49DA-918D-7557F13E7639}" srcOrd="0" destOrd="0" presId="urn:microsoft.com/office/officeart/2005/8/layout/vProcess5"/>
    <dgm:cxn modelId="{A8F2EA93-6EB1-4E08-BBAC-720C953EAE24}" srcId="{85978113-FEF2-4ED7-8DDF-2EB0192B9D9D}" destId="{15F2A7F2-7EDD-4E36-AC57-1401E5F4BEA6}" srcOrd="1" destOrd="0" parTransId="{CF3474F7-FDAC-4A8E-8D12-D84EA73E885A}" sibTransId="{358AE8DF-C3F0-4C56-95C7-14EA049749B9}"/>
    <dgm:cxn modelId="{41C50145-685C-493D-84FA-4BF2D8494021}" type="presOf" srcId="{F952D03D-32DD-4DBB-BE93-6AF89819365A}" destId="{1DB44FC5-0AA6-4EDC-9F4B-4A0DF9E08220}" srcOrd="0" destOrd="0" presId="urn:microsoft.com/office/officeart/2005/8/layout/vProcess5"/>
    <dgm:cxn modelId="{6DBA2523-0E99-4C04-9B60-148B6429CF26}" type="presParOf" srcId="{1655DA65-7DC9-47F3-AFD2-A9DB64190C8B}" destId="{16B22744-42F2-4082-ACD4-58E1A6806B19}" srcOrd="0" destOrd="0" presId="urn:microsoft.com/office/officeart/2005/8/layout/vProcess5"/>
    <dgm:cxn modelId="{09911825-EEA0-4C87-9419-EEAA048CBE4E}" type="presParOf" srcId="{1655DA65-7DC9-47F3-AFD2-A9DB64190C8B}" destId="{81668CFB-86C4-49DA-918D-7557F13E7639}" srcOrd="1" destOrd="0" presId="urn:microsoft.com/office/officeart/2005/8/layout/vProcess5"/>
    <dgm:cxn modelId="{E2FA976E-E9EC-411C-BEA9-266ED055E774}" type="presParOf" srcId="{1655DA65-7DC9-47F3-AFD2-A9DB64190C8B}" destId="{DE72C622-7320-4B7B-92F3-E94B20783EA9}" srcOrd="2" destOrd="0" presId="urn:microsoft.com/office/officeart/2005/8/layout/vProcess5"/>
    <dgm:cxn modelId="{6EFDD8A1-80F5-44BD-8C14-3C590AE97ACA}" type="presParOf" srcId="{1655DA65-7DC9-47F3-AFD2-A9DB64190C8B}" destId="{46C9C0BE-0C45-4F5A-9406-F6DA3CC0BB47}" srcOrd="3" destOrd="0" presId="urn:microsoft.com/office/officeart/2005/8/layout/vProcess5"/>
    <dgm:cxn modelId="{82A9EFF5-F463-4689-BCE3-899AA072C6B0}" type="presParOf" srcId="{1655DA65-7DC9-47F3-AFD2-A9DB64190C8B}" destId="{1DB44FC5-0AA6-4EDC-9F4B-4A0DF9E08220}" srcOrd="4" destOrd="0" presId="urn:microsoft.com/office/officeart/2005/8/layout/vProcess5"/>
    <dgm:cxn modelId="{C8450F7E-9446-40C3-B929-EEE824FF8B53}" type="presParOf" srcId="{1655DA65-7DC9-47F3-AFD2-A9DB64190C8B}" destId="{443C80B6-F6A8-4D92-B224-F1D0C5B337D5}" srcOrd="5" destOrd="0" presId="urn:microsoft.com/office/officeart/2005/8/layout/vProcess5"/>
    <dgm:cxn modelId="{020250CE-1178-45BA-9747-2FA407E4480F}" type="presParOf" srcId="{1655DA65-7DC9-47F3-AFD2-A9DB64190C8B}" destId="{E2EB786F-6849-457D-98BF-8912AC6E1F82}" srcOrd="6" destOrd="0" presId="urn:microsoft.com/office/officeart/2005/8/layout/vProcess5"/>
    <dgm:cxn modelId="{F16CCEF7-9F24-4255-AF8D-178C8002AAC1}" type="presParOf" srcId="{1655DA65-7DC9-47F3-AFD2-A9DB64190C8B}" destId="{D29E66B2-58C3-49FA-8F5F-10C8DBDB492E}" srcOrd="7" destOrd="0" presId="urn:microsoft.com/office/officeart/2005/8/layout/vProcess5"/>
    <dgm:cxn modelId="{1FACDF67-D9A0-45E1-BDD7-67CCD3887084}" type="presParOf" srcId="{1655DA65-7DC9-47F3-AFD2-A9DB64190C8B}" destId="{CF3F9DE2-BA46-495B-8C8D-E990F6D737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34427-6364-412C-9153-4E910E586C3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D485A-D967-4D75-ABEF-8A7C3CAFDE0B}">
      <dgm:prSet phldrT="[Text]"/>
      <dgm:spPr/>
      <dgm:t>
        <a:bodyPr/>
        <a:lstStyle/>
        <a:p>
          <a:r>
            <a:rPr lang="en-US" dirty="0" smtClean="0"/>
            <a:t>target =22 first=0 last=7  mid=3</a:t>
          </a:r>
        </a:p>
        <a:p>
          <a:r>
            <a:rPr lang="en-US" dirty="0" smtClean="0"/>
            <a:t>target &gt; </a:t>
          </a:r>
          <a:r>
            <a:rPr lang="en-US" dirty="0" err="1" smtClean="0"/>
            <a:t>anArray</a:t>
          </a:r>
          <a:r>
            <a:rPr lang="en-US" dirty="0" smtClean="0"/>
            <a:t>[3]</a:t>
          </a:r>
          <a:endParaRPr lang="en-US" dirty="0"/>
        </a:p>
      </dgm:t>
    </dgm:pt>
    <dgm:pt modelId="{683EDE97-6C34-4273-8ECE-98BF1D0E1654}" type="parTrans" cxnId="{BD6D1FAC-15E6-4DDD-9ED2-0AF249267EFA}">
      <dgm:prSet/>
      <dgm:spPr/>
      <dgm:t>
        <a:bodyPr/>
        <a:lstStyle/>
        <a:p>
          <a:endParaRPr lang="en-US"/>
        </a:p>
      </dgm:t>
    </dgm:pt>
    <dgm:pt modelId="{36AE00FD-A5C0-4DD3-A861-9B7066EF1FF0}" type="sibTrans" cxnId="{BD6D1FAC-15E6-4DDD-9ED2-0AF249267EFA}">
      <dgm:prSet/>
      <dgm:spPr/>
      <dgm:t>
        <a:bodyPr/>
        <a:lstStyle/>
        <a:p>
          <a:endParaRPr lang="en-US"/>
        </a:p>
      </dgm:t>
    </dgm:pt>
    <dgm:pt modelId="{6923E7B0-3813-4870-A874-BE238824A810}">
      <dgm:prSet phldrT="[Text]"/>
      <dgm:spPr/>
      <dgm:t>
        <a:bodyPr/>
        <a:lstStyle/>
        <a:p>
          <a:r>
            <a:rPr lang="en-US" dirty="0" smtClean="0"/>
            <a:t>target =22 first=4 last=7  mid=5</a:t>
          </a:r>
        </a:p>
        <a:p>
          <a:r>
            <a:rPr lang="en-US" dirty="0" smtClean="0"/>
            <a:t>target &gt; </a:t>
          </a:r>
          <a:r>
            <a:rPr lang="en-US" dirty="0" err="1" smtClean="0"/>
            <a:t>anArray</a:t>
          </a:r>
          <a:r>
            <a:rPr lang="en-US" dirty="0" smtClean="0"/>
            <a:t>[5]</a:t>
          </a:r>
          <a:endParaRPr lang="en-US" dirty="0"/>
        </a:p>
      </dgm:t>
    </dgm:pt>
    <dgm:pt modelId="{C8916D8D-62C3-44BF-851E-5BC3AD4F5361}" type="parTrans" cxnId="{234BE242-92BF-48B0-9BA0-939FB6446704}">
      <dgm:prSet/>
      <dgm:spPr/>
      <dgm:t>
        <a:bodyPr/>
        <a:lstStyle/>
        <a:p>
          <a:endParaRPr lang="en-US"/>
        </a:p>
      </dgm:t>
    </dgm:pt>
    <dgm:pt modelId="{75C553BD-EE84-4546-A7D0-6CCA2708F0EA}" type="sibTrans" cxnId="{234BE242-92BF-48B0-9BA0-939FB6446704}">
      <dgm:prSet/>
      <dgm:spPr/>
      <dgm:t>
        <a:bodyPr/>
        <a:lstStyle/>
        <a:p>
          <a:endParaRPr lang="en-US"/>
        </a:p>
      </dgm:t>
    </dgm:pt>
    <dgm:pt modelId="{F9FBBD8B-53CE-43AD-A4D7-79445337321C}">
      <dgm:prSet phldrT="[Text]"/>
      <dgm:spPr/>
      <dgm:t>
        <a:bodyPr/>
        <a:lstStyle/>
        <a:p>
          <a:r>
            <a:rPr lang="en-US" dirty="0" smtClean="0"/>
            <a:t>target =22 first=6 last=7  mid=6</a:t>
          </a:r>
        </a:p>
        <a:p>
          <a:r>
            <a:rPr lang="en-US" dirty="0" smtClean="0"/>
            <a:t>target &lt; </a:t>
          </a:r>
          <a:r>
            <a:rPr lang="en-US" dirty="0" err="1" smtClean="0"/>
            <a:t>anArray</a:t>
          </a:r>
          <a:r>
            <a:rPr lang="en-US" dirty="0" smtClean="0"/>
            <a:t>[6]</a:t>
          </a:r>
          <a:endParaRPr lang="en-US" dirty="0"/>
        </a:p>
      </dgm:t>
    </dgm:pt>
    <dgm:pt modelId="{8E726ECC-0DE9-416B-BECD-A07491FBCFC0}" type="parTrans" cxnId="{6C678CEC-8E22-4CB9-8D84-B23CD79D7ADC}">
      <dgm:prSet/>
      <dgm:spPr/>
      <dgm:t>
        <a:bodyPr/>
        <a:lstStyle/>
        <a:p>
          <a:endParaRPr lang="en-US"/>
        </a:p>
      </dgm:t>
    </dgm:pt>
    <dgm:pt modelId="{19D7855B-E80A-438A-BA6F-FC1AEA3505E9}" type="sibTrans" cxnId="{6C678CEC-8E22-4CB9-8D84-B23CD79D7ADC}">
      <dgm:prSet/>
      <dgm:spPr/>
      <dgm:t>
        <a:bodyPr/>
        <a:lstStyle/>
        <a:p>
          <a:endParaRPr lang="en-US"/>
        </a:p>
      </dgm:t>
    </dgm:pt>
    <dgm:pt modelId="{B2FCA9D0-4A7A-46C2-9396-B0ECDDF3D3F7}">
      <dgm:prSet phldrT="[Text]"/>
      <dgm:spPr/>
      <dgm:t>
        <a:bodyPr/>
        <a:lstStyle/>
        <a:p>
          <a:r>
            <a:rPr lang="en-US" dirty="0" smtClean="0"/>
            <a:t>target =22 first=6 last=5</a:t>
          </a:r>
        </a:p>
        <a:p>
          <a:r>
            <a:rPr lang="en-US" dirty="0" smtClean="0"/>
            <a:t>first &gt; last  return -1</a:t>
          </a:r>
          <a:endParaRPr lang="en-US" dirty="0"/>
        </a:p>
      </dgm:t>
    </dgm:pt>
    <dgm:pt modelId="{8F4B2AAE-D660-43AF-A93D-C0548DB63667}" type="parTrans" cxnId="{153C9FDC-767E-41A4-80F1-612385B5D524}">
      <dgm:prSet/>
      <dgm:spPr/>
      <dgm:t>
        <a:bodyPr/>
        <a:lstStyle/>
        <a:p>
          <a:endParaRPr lang="en-US"/>
        </a:p>
      </dgm:t>
    </dgm:pt>
    <dgm:pt modelId="{B48D4DEF-179D-466E-8F64-4A65A733EB58}" type="sibTrans" cxnId="{153C9FDC-767E-41A4-80F1-612385B5D524}">
      <dgm:prSet/>
      <dgm:spPr/>
      <dgm:t>
        <a:bodyPr/>
        <a:lstStyle/>
        <a:p>
          <a:endParaRPr lang="en-US"/>
        </a:p>
      </dgm:t>
    </dgm:pt>
    <dgm:pt modelId="{2A48C2FA-6246-4034-9E4F-3A553F3617CD}" type="pres">
      <dgm:prSet presAssocID="{C5234427-6364-412C-9153-4E910E586C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AC37C-C80B-4F7D-8897-ED54C287511D}" type="pres">
      <dgm:prSet presAssocID="{C5234427-6364-412C-9153-4E910E586C35}" presName="dummyMaxCanvas" presStyleCnt="0">
        <dgm:presLayoutVars/>
      </dgm:prSet>
      <dgm:spPr/>
    </dgm:pt>
    <dgm:pt modelId="{D8D9353D-FD1F-4D5D-BD35-E47911F47C1C}" type="pres">
      <dgm:prSet presAssocID="{C5234427-6364-412C-9153-4E910E586C3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3E2B1-6564-4456-9C9A-3B96CD304F76}" type="pres">
      <dgm:prSet presAssocID="{C5234427-6364-412C-9153-4E910E586C3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D6953-1D29-465E-AB69-8D464005B18C}" type="pres">
      <dgm:prSet presAssocID="{C5234427-6364-412C-9153-4E910E586C3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E51B0-9EBC-4FBF-9F56-12696CF8D537}" type="pres">
      <dgm:prSet presAssocID="{C5234427-6364-412C-9153-4E910E586C3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4A15B-8532-4BFA-B526-01E6ACE3F9ED}" type="pres">
      <dgm:prSet presAssocID="{C5234427-6364-412C-9153-4E910E586C3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1C6EC-D7B3-457C-9318-7895285C7FA1}" type="pres">
      <dgm:prSet presAssocID="{C5234427-6364-412C-9153-4E910E586C3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D293B-2A2E-466D-B03C-8732E6EE222A}" type="pres">
      <dgm:prSet presAssocID="{C5234427-6364-412C-9153-4E910E586C3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B5048-0C8A-46D3-A4CE-7230CA1F0071}" type="pres">
      <dgm:prSet presAssocID="{C5234427-6364-412C-9153-4E910E586C3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3B18-9FF2-428E-876A-3389A3D5099D}" type="pres">
      <dgm:prSet presAssocID="{C5234427-6364-412C-9153-4E910E586C3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3D2D-ED4E-4B90-A288-27C42E5017FE}" type="pres">
      <dgm:prSet presAssocID="{C5234427-6364-412C-9153-4E910E586C3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2238E-AF1D-4A84-BBC6-EAE227EFFFD2}" type="pres">
      <dgm:prSet presAssocID="{C5234427-6364-412C-9153-4E910E586C3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64026-9FE0-472D-A4DD-C260D153E5C0}" type="presOf" srcId="{36AE00FD-A5C0-4DD3-A861-9B7066EF1FF0}" destId="{DFE4A15B-8532-4BFA-B526-01E6ACE3F9ED}" srcOrd="0" destOrd="0" presId="urn:microsoft.com/office/officeart/2005/8/layout/vProcess5"/>
    <dgm:cxn modelId="{EDF46A66-81D3-4E79-813D-878C0F14F263}" type="presOf" srcId="{C5234427-6364-412C-9153-4E910E586C35}" destId="{2A48C2FA-6246-4034-9E4F-3A553F3617CD}" srcOrd="0" destOrd="0" presId="urn:microsoft.com/office/officeart/2005/8/layout/vProcess5"/>
    <dgm:cxn modelId="{B7A914B9-07BD-46C8-AA96-46952E295712}" type="presOf" srcId="{351D485A-D967-4D75-ABEF-8A7C3CAFDE0B}" destId="{D8D9353D-FD1F-4D5D-BD35-E47911F47C1C}" srcOrd="0" destOrd="0" presId="urn:microsoft.com/office/officeart/2005/8/layout/vProcess5"/>
    <dgm:cxn modelId="{905EA246-2D8B-4E24-BAE6-E67CA8EDFC8C}" type="presOf" srcId="{B2FCA9D0-4A7A-46C2-9396-B0ECDDF3D3F7}" destId="{47F2238E-AF1D-4A84-BBC6-EAE227EFFFD2}" srcOrd="1" destOrd="0" presId="urn:microsoft.com/office/officeart/2005/8/layout/vProcess5"/>
    <dgm:cxn modelId="{2410DABF-1A1D-4C06-9189-12CB8C20E039}" type="presOf" srcId="{6923E7B0-3813-4870-A874-BE238824A810}" destId="{CA43E2B1-6564-4456-9C9A-3B96CD304F76}" srcOrd="0" destOrd="0" presId="urn:microsoft.com/office/officeart/2005/8/layout/vProcess5"/>
    <dgm:cxn modelId="{F0A958BC-482F-4522-B636-88BCECAB2B85}" type="presOf" srcId="{F9FBBD8B-53CE-43AD-A4D7-79445337321C}" destId="{CA0A3D2D-ED4E-4B90-A288-27C42E5017FE}" srcOrd="1" destOrd="0" presId="urn:microsoft.com/office/officeart/2005/8/layout/vProcess5"/>
    <dgm:cxn modelId="{153C9FDC-767E-41A4-80F1-612385B5D524}" srcId="{C5234427-6364-412C-9153-4E910E586C35}" destId="{B2FCA9D0-4A7A-46C2-9396-B0ECDDF3D3F7}" srcOrd="3" destOrd="0" parTransId="{8F4B2AAE-D660-43AF-A93D-C0548DB63667}" sibTransId="{B48D4DEF-179D-466E-8F64-4A65A733EB58}"/>
    <dgm:cxn modelId="{5F8F17A6-49F0-405C-9495-F961B7F1C443}" type="presOf" srcId="{351D485A-D967-4D75-ABEF-8A7C3CAFDE0B}" destId="{641B5048-0C8A-46D3-A4CE-7230CA1F0071}" srcOrd="1" destOrd="0" presId="urn:microsoft.com/office/officeart/2005/8/layout/vProcess5"/>
    <dgm:cxn modelId="{82F6B1AC-886F-4FDD-924F-ADE156701D57}" type="presOf" srcId="{75C553BD-EE84-4546-A7D0-6CCA2708F0EA}" destId="{5821C6EC-D7B3-457C-9318-7895285C7FA1}" srcOrd="0" destOrd="0" presId="urn:microsoft.com/office/officeart/2005/8/layout/vProcess5"/>
    <dgm:cxn modelId="{6C678CEC-8E22-4CB9-8D84-B23CD79D7ADC}" srcId="{C5234427-6364-412C-9153-4E910E586C35}" destId="{F9FBBD8B-53CE-43AD-A4D7-79445337321C}" srcOrd="2" destOrd="0" parTransId="{8E726ECC-0DE9-416B-BECD-A07491FBCFC0}" sibTransId="{19D7855B-E80A-438A-BA6F-FC1AEA3505E9}"/>
    <dgm:cxn modelId="{234BE242-92BF-48B0-9BA0-939FB6446704}" srcId="{C5234427-6364-412C-9153-4E910E586C35}" destId="{6923E7B0-3813-4870-A874-BE238824A810}" srcOrd="1" destOrd="0" parTransId="{C8916D8D-62C3-44BF-851E-5BC3AD4F5361}" sibTransId="{75C553BD-EE84-4546-A7D0-6CCA2708F0EA}"/>
    <dgm:cxn modelId="{BD6D1FAC-15E6-4DDD-9ED2-0AF249267EFA}" srcId="{C5234427-6364-412C-9153-4E910E586C35}" destId="{351D485A-D967-4D75-ABEF-8A7C3CAFDE0B}" srcOrd="0" destOrd="0" parTransId="{683EDE97-6C34-4273-8ECE-98BF1D0E1654}" sibTransId="{36AE00FD-A5C0-4DD3-A861-9B7066EF1FF0}"/>
    <dgm:cxn modelId="{D20998D4-E836-493D-B52A-200A6C3031AA}" type="presOf" srcId="{F9FBBD8B-53CE-43AD-A4D7-79445337321C}" destId="{8DAD6953-1D29-465E-AB69-8D464005B18C}" srcOrd="0" destOrd="0" presId="urn:microsoft.com/office/officeart/2005/8/layout/vProcess5"/>
    <dgm:cxn modelId="{63EEBC79-9916-4E55-9470-C7E454B96047}" type="presOf" srcId="{19D7855B-E80A-438A-BA6F-FC1AEA3505E9}" destId="{CC6D293B-2A2E-466D-B03C-8732E6EE222A}" srcOrd="0" destOrd="0" presId="urn:microsoft.com/office/officeart/2005/8/layout/vProcess5"/>
    <dgm:cxn modelId="{E3B2806B-4872-4F93-ACF5-12B25FC4F4C5}" type="presOf" srcId="{6923E7B0-3813-4870-A874-BE238824A810}" destId="{4CEC3B18-9FF2-428E-876A-3389A3D5099D}" srcOrd="1" destOrd="0" presId="urn:microsoft.com/office/officeart/2005/8/layout/vProcess5"/>
    <dgm:cxn modelId="{8EE568D1-5812-492F-9A87-0A768F8302B1}" type="presOf" srcId="{B2FCA9D0-4A7A-46C2-9396-B0ECDDF3D3F7}" destId="{601E51B0-9EBC-4FBF-9F56-12696CF8D537}" srcOrd="0" destOrd="0" presId="urn:microsoft.com/office/officeart/2005/8/layout/vProcess5"/>
    <dgm:cxn modelId="{2E7E586B-8806-4098-949B-ABCD3A46C255}" type="presParOf" srcId="{2A48C2FA-6246-4034-9E4F-3A553F3617CD}" destId="{4E1AC37C-C80B-4F7D-8897-ED54C287511D}" srcOrd="0" destOrd="0" presId="urn:microsoft.com/office/officeart/2005/8/layout/vProcess5"/>
    <dgm:cxn modelId="{B58A42A6-103E-4FBD-AED3-EB424ED79880}" type="presParOf" srcId="{2A48C2FA-6246-4034-9E4F-3A553F3617CD}" destId="{D8D9353D-FD1F-4D5D-BD35-E47911F47C1C}" srcOrd="1" destOrd="0" presId="urn:microsoft.com/office/officeart/2005/8/layout/vProcess5"/>
    <dgm:cxn modelId="{E2275612-283B-447F-9BBF-75941DA04216}" type="presParOf" srcId="{2A48C2FA-6246-4034-9E4F-3A553F3617CD}" destId="{CA43E2B1-6564-4456-9C9A-3B96CD304F76}" srcOrd="2" destOrd="0" presId="urn:microsoft.com/office/officeart/2005/8/layout/vProcess5"/>
    <dgm:cxn modelId="{7C1DCED5-398A-4D91-A550-AE15A3F99630}" type="presParOf" srcId="{2A48C2FA-6246-4034-9E4F-3A553F3617CD}" destId="{8DAD6953-1D29-465E-AB69-8D464005B18C}" srcOrd="3" destOrd="0" presId="urn:microsoft.com/office/officeart/2005/8/layout/vProcess5"/>
    <dgm:cxn modelId="{A2F1FA5F-604A-48C4-B10A-0DD21412049C}" type="presParOf" srcId="{2A48C2FA-6246-4034-9E4F-3A553F3617CD}" destId="{601E51B0-9EBC-4FBF-9F56-12696CF8D537}" srcOrd="4" destOrd="0" presId="urn:microsoft.com/office/officeart/2005/8/layout/vProcess5"/>
    <dgm:cxn modelId="{7A075A87-4F4E-4B7F-9C21-D1C6819DB4C5}" type="presParOf" srcId="{2A48C2FA-6246-4034-9E4F-3A553F3617CD}" destId="{DFE4A15B-8532-4BFA-B526-01E6ACE3F9ED}" srcOrd="5" destOrd="0" presId="urn:microsoft.com/office/officeart/2005/8/layout/vProcess5"/>
    <dgm:cxn modelId="{BE0CC9D1-6B46-4E88-B26A-348A29FC3ED4}" type="presParOf" srcId="{2A48C2FA-6246-4034-9E4F-3A553F3617CD}" destId="{5821C6EC-D7B3-457C-9318-7895285C7FA1}" srcOrd="6" destOrd="0" presId="urn:microsoft.com/office/officeart/2005/8/layout/vProcess5"/>
    <dgm:cxn modelId="{9BB0239A-BDD1-450A-BC2E-794B8A6D7469}" type="presParOf" srcId="{2A48C2FA-6246-4034-9E4F-3A553F3617CD}" destId="{CC6D293B-2A2E-466D-B03C-8732E6EE222A}" srcOrd="7" destOrd="0" presId="urn:microsoft.com/office/officeart/2005/8/layout/vProcess5"/>
    <dgm:cxn modelId="{FDCE1A89-B4DF-4C9E-8D57-6F9BB6E59FC5}" type="presParOf" srcId="{2A48C2FA-6246-4034-9E4F-3A553F3617CD}" destId="{641B5048-0C8A-46D3-A4CE-7230CA1F0071}" srcOrd="8" destOrd="0" presId="urn:microsoft.com/office/officeart/2005/8/layout/vProcess5"/>
    <dgm:cxn modelId="{1DDE39E5-61BC-439D-A428-E34F1A90D938}" type="presParOf" srcId="{2A48C2FA-6246-4034-9E4F-3A553F3617CD}" destId="{4CEC3B18-9FF2-428E-876A-3389A3D5099D}" srcOrd="9" destOrd="0" presId="urn:microsoft.com/office/officeart/2005/8/layout/vProcess5"/>
    <dgm:cxn modelId="{A3E35FAC-AB75-47B5-9535-9C005EAFBC55}" type="presParOf" srcId="{2A48C2FA-6246-4034-9E4F-3A553F3617CD}" destId="{CA0A3D2D-ED4E-4B90-A288-27C42E5017FE}" srcOrd="10" destOrd="0" presId="urn:microsoft.com/office/officeart/2005/8/layout/vProcess5"/>
    <dgm:cxn modelId="{0C12366D-76E3-4C48-ADE9-5886A7F87A9E}" type="presParOf" srcId="{2A48C2FA-6246-4034-9E4F-3A553F3617CD}" destId="{47F2238E-AF1D-4A84-BBC6-EAE227EFFF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773FDF-BE12-44D7-8E21-CC37ED6EFE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63325-84D2-4BAD-8D2C-2E3E0590CA43}">
      <dgm:prSet phldrT="[Text]"/>
      <dgm:spPr/>
      <dgm:t>
        <a:bodyPr/>
        <a:lstStyle/>
        <a:p>
          <a:r>
            <a:rPr lang="en-US" dirty="0" smtClean="0"/>
            <a:t>first=0, last=3, mid =1</a:t>
          </a:r>
          <a:endParaRPr lang="en-US" dirty="0"/>
        </a:p>
      </dgm:t>
    </dgm:pt>
    <dgm:pt modelId="{CF9F4E24-6B98-4B78-92FE-5D73940817B9}" type="parTrans" cxnId="{1DAB260B-C5B3-4B16-8BA9-985A0834B086}">
      <dgm:prSet/>
      <dgm:spPr/>
      <dgm:t>
        <a:bodyPr/>
        <a:lstStyle/>
        <a:p>
          <a:endParaRPr lang="en-US"/>
        </a:p>
      </dgm:t>
    </dgm:pt>
    <dgm:pt modelId="{0793F8E6-16AC-4357-9C39-35BAECB07337}" type="sibTrans" cxnId="{1DAB260B-C5B3-4B16-8BA9-985A0834B086}">
      <dgm:prSet/>
      <dgm:spPr/>
      <dgm:t>
        <a:bodyPr/>
        <a:lstStyle/>
        <a:p>
          <a:endParaRPr lang="en-US"/>
        </a:p>
      </dgm:t>
    </dgm:pt>
    <dgm:pt modelId="{D68A37CA-88FD-43D9-A11A-C321DFB00111}">
      <dgm:prSet phldrT="[Text]"/>
      <dgm:spPr/>
      <dgm:t>
        <a:bodyPr/>
        <a:lstStyle/>
        <a:p>
          <a:r>
            <a:rPr lang="en-US" dirty="0" smtClean="0"/>
            <a:t>first=0, last=1, mid=0</a:t>
          </a:r>
          <a:endParaRPr lang="en-US" dirty="0"/>
        </a:p>
      </dgm:t>
    </dgm:pt>
    <dgm:pt modelId="{CE18283A-CA87-4724-93A9-1074BC5AA648}" type="parTrans" cxnId="{C17F71C0-1C83-4C0C-A3E5-1593FAC9A25E}">
      <dgm:prSet/>
      <dgm:spPr/>
      <dgm:t>
        <a:bodyPr/>
        <a:lstStyle/>
        <a:p>
          <a:endParaRPr lang="en-US"/>
        </a:p>
      </dgm:t>
    </dgm:pt>
    <dgm:pt modelId="{CBB44CCF-4657-4259-8333-E2D0B271FE03}" type="sibTrans" cxnId="{C17F71C0-1C83-4C0C-A3E5-1593FAC9A25E}">
      <dgm:prSet/>
      <dgm:spPr/>
      <dgm:t>
        <a:bodyPr/>
        <a:lstStyle/>
        <a:p>
          <a:endParaRPr lang="en-US"/>
        </a:p>
      </dgm:t>
    </dgm:pt>
    <dgm:pt modelId="{164B12D3-F91D-4DF6-81F0-FFBFAAAC046C}">
      <dgm:prSet phldrT="[Text]"/>
      <dgm:spPr/>
      <dgm:t>
        <a:bodyPr/>
        <a:lstStyle/>
        <a:p>
          <a:r>
            <a:rPr lang="en-US" dirty="0" smtClean="0"/>
            <a:t>first=0, last=0</a:t>
          </a:r>
          <a:endParaRPr lang="en-US" dirty="0"/>
        </a:p>
      </dgm:t>
    </dgm:pt>
    <dgm:pt modelId="{DCAF0D8C-4D43-414E-9B60-4A70E246AE23}" type="parTrans" cxnId="{199BE1C3-F903-484D-8383-DB4989BD63AF}">
      <dgm:prSet/>
      <dgm:spPr/>
      <dgm:t>
        <a:bodyPr/>
        <a:lstStyle/>
        <a:p>
          <a:endParaRPr lang="en-US"/>
        </a:p>
      </dgm:t>
    </dgm:pt>
    <dgm:pt modelId="{20EF2686-E940-47E9-A751-24E9A7C5C1BE}" type="sibTrans" cxnId="{199BE1C3-F903-484D-8383-DB4989BD63AF}">
      <dgm:prSet/>
      <dgm:spPr/>
      <dgm:t>
        <a:bodyPr/>
        <a:lstStyle/>
        <a:p>
          <a:endParaRPr lang="en-US"/>
        </a:p>
      </dgm:t>
    </dgm:pt>
    <dgm:pt modelId="{D3EC7538-D7DD-4796-B448-1F0241E91413}">
      <dgm:prSet phldrT="[Text]"/>
      <dgm:spPr/>
      <dgm:t>
        <a:bodyPr/>
        <a:lstStyle/>
        <a:p>
          <a:r>
            <a:rPr lang="en-US" dirty="0" smtClean="0"/>
            <a:t>first=1, last=1</a:t>
          </a:r>
          <a:endParaRPr lang="en-US" dirty="0"/>
        </a:p>
      </dgm:t>
    </dgm:pt>
    <dgm:pt modelId="{9A89E43A-864B-4262-BBF4-58808DA6BA18}" type="parTrans" cxnId="{D9375694-090A-4EDC-B3BD-5678A1442C93}">
      <dgm:prSet/>
      <dgm:spPr/>
      <dgm:t>
        <a:bodyPr/>
        <a:lstStyle/>
        <a:p>
          <a:endParaRPr lang="en-US"/>
        </a:p>
      </dgm:t>
    </dgm:pt>
    <dgm:pt modelId="{76D1DFBC-EC16-4218-AFA4-F75995C49DC6}" type="sibTrans" cxnId="{D9375694-090A-4EDC-B3BD-5678A1442C93}">
      <dgm:prSet/>
      <dgm:spPr/>
      <dgm:t>
        <a:bodyPr/>
        <a:lstStyle/>
        <a:p>
          <a:endParaRPr lang="en-US"/>
        </a:p>
      </dgm:t>
    </dgm:pt>
    <dgm:pt modelId="{F4EC1B6D-9ED8-4318-962A-D8F1F6091B85}">
      <dgm:prSet phldrT="[Text]"/>
      <dgm:spPr/>
      <dgm:t>
        <a:bodyPr/>
        <a:lstStyle/>
        <a:p>
          <a:r>
            <a:rPr lang="en-US" dirty="0" smtClean="0"/>
            <a:t>first=2, last=3, mid=2</a:t>
          </a:r>
          <a:endParaRPr lang="en-US" dirty="0"/>
        </a:p>
      </dgm:t>
    </dgm:pt>
    <dgm:pt modelId="{3E70BD62-80DF-4A52-844F-73905F261986}" type="parTrans" cxnId="{A40525DE-FC04-4596-ABA3-6FB71A3B222C}">
      <dgm:prSet/>
      <dgm:spPr/>
      <dgm:t>
        <a:bodyPr/>
        <a:lstStyle/>
        <a:p>
          <a:endParaRPr lang="en-US"/>
        </a:p>
      </dgm:t>
    </dgm:pt>
    <dgm:pt modelId="{A8AF30AB-04F1-48C5-8F1D-5B6D0D17940E}" type="sibTrans" cxnId="{A40525DE-FC04-4596-ABA3-6FB71A3B222C}">
      <dgm:prSet/>
      <dgm:spPr/>
      <dgm:t>
        <a:bodyPr/>
        <a:lstStyle/>
        <a:p>
          <a:endParaRPr lang="en-US"/>
        </a:p>
      </dgm:t>
    </dgm:pt>
    <dgm:pt modelId="{6FFD4FE2-5E8E-47B8-8D4F-51AEA2C4E96D}">
      <dgm:prSet phldrT="[Text]"/>
      <dgm:spPr/>
      <dgm:t>
        <a:bodyPr/>
        <a:lstStyle/>
        <a:p>
          <a:r>
            <a:rPr lang="en-US" dirty="0" smtClean="0"/>
            <a:t>first=2, last=2</a:t>
          </a:r>
        </a:p>
      </dgm:t>
    </dgm:pt>
    <dgm:pt modelId="{1053B4B7-3608-4CC3-9DD2-937515917C93}" type="parTrans" cxnId="{AC557D06-62AE-4F72-9EDD-4EE56D7AAEA2}">
      <dgm:prSet/>
      <dgm:spPr/>
      <dgm:t>
        <a:bodyPr/>
        <a:lstStyle/>
        <a:p>
          <a:endParaRPr lang="en-US"/>
        </a:p>
      </dgm:t>
    </dgm:pt>
    <dgm:pt modelId="{89668736-2C53-4AB2-B439-35BBFF81984B}" type="sibTrans" cxnId="{AC557D06-62AE-4F72-9EDD-4EE56D7AAEA2}">
      <dgm:prSet/>
      <dgm:spPr/>
      <dgm:t>
        <a:bodyPr/>
        <a:lstStyle/>
        <a:p>
          <a:endParaRPr lang="en-US"/>
        </a:p>
      </dgm:t>
    </dgm:pt>
    <dgm:pt modelId="{8D51EF62-953B-416A-915F-743617BDDFDD}">
      <dgm:prSet phldrT="[Text]"/>
      <dgm:spPr/>
      <dgm:t>
        <a:bodyPr/>
        <a:lstStyle/>
        <a:p>
          <a:r>
            <a:rPr lang="en-US" dirty="0" smtClean="0"/>
            <a:t>first=3, last =3</a:t>
          </a:r>
        </a:p>
      </dgm:t>
    </dgm:pt>
    <dgm:pt modelId="{3C446DD3-A52A-4C3D-83E8-EAFAC0E83095}" type="parTrans" cxnId="{EE7BF79B-B0B5-4CD4-A0FD-043088D98E28}">
      <dgm:prSet/>
      <dgm:spPr/>
      <dgm:t>
        <a:bodyPr/>
        <a:lstStyle/>
        <a:p>
          <a:endParaRPr lang="en-US"/>
        </a:p>
      </dgm:t>
    </dgm:pt>
    <dgm:pt modelId="{63DA37C4-6FC3-4BFF-B0F3-E7260F3D22DD}" type="sibTrans" cxnId="{EE7BF79B-B0B5-4CD4-A0FD-043088D98E28}">
      <dgm:prSet/>
      <dgm:spPr/>
      <dgm:t>
        <a:bodyPr/>
        <a:lstStyle/>
        <a:p>
          <a:endParaRPr lang="en-US"/>
        </a:p>
      </dgm:t>
    </dgm:pt>
    <dgm:pt modelId="{A7039B02-5AFC-47F0-B9C8-2E7838822D91}" type="pres">
      <dgm:prSet presAssocID="{6D773FDF-BE12-44D7-8E21-CC37ED6EFE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1B1EE2-FF53-470E-9F44-3E6118F47088}" type="pres">
      <dgm:prSet presAssocID="{FA763325-84D2-4BAD-8D2C-2E3E0590CA43}" presName="hierRoot1" presStyleCnt="0"/>
      <dgm:spPr/>
    </dgm:pt>
    <dgm:pt modelId="{92BF6137-D36E-430B-A1DA-252FD530A35E}" type="pres">
      <dgm:prSet presAssocID="{FA763325-84D2-4BAD-8D2C-2E3E0590CA43}" presName="composite" presStyleCnt="0"/>
      <dgm:spPr/>
    </dgm:pt>
    <dgm:pt modelId="{1B54FDD2-CEEF-4301-89FA-16BAD15C3A5D}" type="pres">
      <dgm:prSet presAssocID="{FA763325-84D2-4BAD-8D2C-2E3E0590CA43}" presName="background" presStyleLbl="node0" presStyleIdx="0" presStyleCnt="1"/>
      <dgm:spPr/>
    </dgm:pt>
    <dgm:pt modelId="{D8AEEF1E-DF3B-4A6D-93BB-8D11F21C67F5}" type="pres">
      <dgm:prSet presAssocID="{FA763325-84D2-4BAD-8D2C-2E3E0590CA43}" presName="text" presStyleLbl="fgAcc0" presStyleIdx="0" presStyleCnt="1" custScaleX="290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C3DAF-8891-431C-9AE2-BAB2A7B8870E}" type="pres">
      <dgm:prSet presAssocID="{FA763325-84D2-4BAD-8D2C-2E3E0590CA43}" presName="hierChild2" presStyleCnt="0"/>
      <dgm:spPr/>
    </dgm:pt>
    <dgm:pt modelId="{A7EB5D8D-D5CC-4569-84EB-7C58B1B91D0F}" type="pres">
      <dgm:prSet presAssocID="{CE18283A-CA87-4724-93A9-1074BC5AA64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C3A987A-223E-4D95-B055-E8E5C04A0679}" type="pres">
      <dgm:prSet presAssocID="{D68A37CA-88FD-43D9-A11A-C321DFB00111}" presName="hierRoot2" presStyleCnt="0"/>
      <dgm:spPr/>
    </dgm:pt>
    <dgm:pt modelId="{1297590D-589F-44A8-A987-E6B8400F304D}" type="pres">
      <dgm:prSet presAssocID="{D68A37CA-88FD-43D9-A11A-C321DFB00111}" presName="composite2" presStyleCnt="0"/>
      <dgm:spPr/>
    </dgm:pt>
    <dgm:pt modelId="{81B9C7C0-ECC1-49BA-8803-BEED8B07B405}" type="pres">
      <dgm:prSet presAssocID="{D68A37CA-88FD-43D9-A11A-C321DFB00111}" presName="background2" presStyleLbl="node2" presStyleIdx="0" presStyleCnt="2"/>
      <dgm:spPr/>
    </dgm:pt>
    <dgm:pt modelId="{8D5554DD-9A0F-45B2-9072-E9EACAE1FBEE}" type="pres">
      <dgm:prSet presAssocID="{D68A37CA-88FD-43D9-A11A-C321DFB00111}" presName="text2" presStyleLbl="fgAcc2" presStyleIdx="0" presStyleCnt="2" custScaleX="225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20989-7689-45EF-9F77-003CDE8A3B51}" type="pres">
      <dgm:prSet presAssocID="{D68A37CA-88FD-43D9-A11A-C321DFB00111}" presName="hierChild3" presStyleCnt="0"/>
      <dgm:spPr/>
    </dgm:pt>
    <dgm:pt modelId="{0FF58A0F-5388-44B6-A0D7-3B70AB210511}" type="pres">
      <dgm:prSet presAssocID="{DCAF0D8C-4D43-414E-9B60-4A70E246AE2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F5CBABB-490F-4FEB-9A6A-8DD7AA9583A3}" type="pres">
      <dgm:prSet presAssocID="{164B12D3-F91D-4DF6-81F0-FFBFAAAC046C}" presName="hierRoot3" presStyleCnt="0"/>
      <dgm:spPr/>
    </dgm:pt>
    <dgm:pt modelId="{87F3872E-3E66-4655-BE18-E3A6A3D628FA}" type="pres">
      <dgm:prSet presAssocID="{164B12D3-F91D-4DF6-81F0-FFBFAAAC046C}" presName="composite3" presStyleCnt="0"/>
      <dgm:spPr/>
    </dgm:pt>
    <dgm:pt modelId="{4ED650D3-870C-42BF-8A84-8329FE218750}" type="pres">
      <dgm:prSet presAssocID="{164B12D3-F91D-4DF6-81F0-FFBFAAAC046C}" presName="background3" presStyleLbl="node3" presStyleIdx="0" presStyleCnt="4"/>
      <dgm:spPr/>
    </dgm:pt>
    <dgm:pt modelId="{A12D4DF6-6776-49AE-8339-EBD82779D762}" type="pres">
      <dgm:prSet presAssocID="{164B12D3-F91D-4DF6-81F0-FFBFAAAC046C}" presName="text3" presStyleLbl="fgAcc3" presStyleIdx="0" presStyleCnt="4" custScaleX="160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61DDF-03B3-4839-B3A0-DCC9907A0C73}" type="pres">
      <dgm:prSet presAssocID="{164B12D3-F91D-4DF6-81F0-FFBFAAAC046C}" presName="hierChild4" presStyleCnt="0"/>
      <dgm:spPr/>
    </dgm:pt>
    <dgm:pt modelId="{2CF1ED41-6BA0-4445-AECF-70F5BA95CB89}" type="pres">
      <dgm:prSet presAssocID="{9A89E43A-864B-4262-BBF4-58808DA6BA18}" presName="Name17" presStyleLbl="parChTrans1D3" presStyleIdx="1" presStyleCnt="4"/>
      <dgm:spPr/>
      <dgm:t>
        <a:bodyPr/>
        <a:lstStyle/>
        <a:p>
          <a:endParaRPr lang="en-US"/>
        </a:p>
      </dgm:t>
    </dgm:pt>
    <dgm:pt modelId="{CE0F287F-68A3-4388-9349-F77BE6585246}" type="pres">
      <dgm:prSet presAssocID="{D3EC7538-D7DD-4796-B448-1F0241E91413}" presName="hierRoot3" presStyleCnt="0"/>
      <dgm:spPr/>
    </dgm:pt>
    <dgm:pt modelId="{0C084D9D-808B-4CCF-9ADE-E154A9D7E419}" type="pres">
      <dgm:prSet presAssocID="{D3EC7538-D7DD-4796-B448-1F0241E91413}" presName="composite3" presStyleCnt="0"/>
      <dgm:spPr/>
    </dgm:pt>
    <dgm:pt modelId="{E81C1D70-7473-4F94-AC2C-4CD182D8AD0B}" type="pres">
      <dgm:prSet presAssocID="{D3EC7538-D7DD-4796-B448-1F0241E91413}" presName="background3" presStyleLbl="node3" presStyleIdx="1" presStyleCnt="4"/>
      <dgm:spPr/>
    </dgm:pt>
    <dgm:pt modelId="{A0B6EEC7-0B1B-41C9-99C3-067CF66EFEC9}" type="pres">
      <dgm:prSet presAssocID="{D3EC7538-D7DD-4796-B448-1F0241E91413}" presName="text3" presStyleLbl="fgAcc3" presStyleIdx="1" presStyleCnt="4" custScaleX="154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82B11-A0AA-427C-AF51-AE0F4E2AA168}" type="pres">
      <dgm:prSet presAssocID="{D3EC7538-D7DD-4796-B448-1F0241E91413}" presName="hierChild4" presStyleCnt="0"/>
      <dgm:spPr/>
    </dgm:pt>
    <dgm:pt modelId="{96B244AF-37E5-47CC-9E7C-26CA2E1D7976}" type="pres">
      <dgm:prSet presAssocID="{3E70BD62-80DF-4A52-844F-73905F26198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DC6651A-A6DC-49A4-87D6-733D32CD3315}" type="pres">
      <dgm:prSet presAssocID="{F4EC1B6D-9ED8-4318-962A-D8F1F6091B85}" presName="hierRoot2" presStyleCnt="0"/>
      <dgm:spPr/>
    </dgm:pt>
    <dgm:pt modelId="{A92B7632-71BD-4A4D-981B-B7BD7D0FEB46}" type="pres">
      <dgm:prSet presAssocID="{F4EC1B6D-9ED8-4318-962A-D8F1F6091B85}" presName="composite2" presStyleCnt="0"/>
      <dgm:spPr/>
    </dgm:pt>
    <dgm:pt modelId="{9D5C56D3-714C-4179-A659-39ECB82B78B5}" type="pres">
      <dgm:prSet presAssocID="{F4EC1B6D-9ED8-4318-962A-D8F1F6091B85}" presName="background2" presStyleLbl="node2" presStyleIdx="1" presStyleCnt="2"/>
      <dgm:spPr/>
    </dgm:pt>
    <dgm:pt modelId="{50A9E3F6-6420-437C-9483-4AEE157A5EDC}" type="pres">
      <dgm:prSet presAssocID="{F4EC1B6D-9ED8-4318-962A-D8F1F6091B85}" presName="text2" presStyleLbl="fgAcc2" presStyleIdx="1" presStyleCnt="2" custScaleX="200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BE3C2-AB73-455B-9767-721B0924A7F5}" type="pres">
      <dgm:prSet presAssocID="{F4EC1B6D-9ED8-4318-962A-D8F1F6091B85}" presName="hierChild3" presStyleCnt="0"/>
      <dgm:spPr/>
    </dgm:pt>
    <dgm:pt modelId="{09010BC7-46D5-42EF-A73F-A9132E0B780F}" type="pres">
      <dgm:prSet presAssocID="{1053B4B7-3608-4CC3-9DD2-937515917C9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0104BC6-5922-4C74-817F-9B3BE6036AAE}" type="pres">
      <dgm:prSet presAssocID="{6FFD4FE2-5E8E-47B8-8D4F-51AEA2C4E96D}" presName="hierRoot3" presStyleCnt="0"/>
      <dgm:spPr/>
    </dgm:pt>
    <dgm:pt modelId="{2A3B473E-A1D3-48AD-8DCE-EAE3C07400F0}" type="pres">
      <dgm:prSet presAssocID="{6FFD4FE2-5E8E-47B8-8D4F-51AEA2C4E96D}" presName="composite3" presStyleCnt="0"/>
      <dgm:spPr/>
    </dgm:pt>
    <dgm:pt modelId="{6A28448C-F7F8-4D42-BA4E-025FB5F67C8E}" type="pres">
      <dgm:prSet presAssocID="{6FFD4FE2-5E8E-47B8-8D4F-51AEA2C4E96D}" presName="background3" presStyleLbl="node3" presStyleIdx="2" presStyleCnt="4"/>
      <dgm:spPr/>
    </dgm:pt>
    <dgm:pt modelId="{6BC37814-51E4-46FE-B719-D2411D502312}" type="pres">
      <dgm:prSet presAssocID="{6FFD4FE2-5E8E-47B8-8D4F-51AEA2C4E96D}" presName="text3" presStyleLbl="fgAcc3" presStyleIdx="2" presStyleCnt="4" custScaleX="14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F3C10-A728-49B7-AEB6-193B65F2F378}" type="pres">
      <dgm:prSet presAssocID="{6FFD4FE2-5E8E-47B8-8D4F-51AEA2C4E96D}" presName="hierChild4" presStyleCnt="0"/>
      <dgm:spPr/>
    </dgm:pt>
    <dgm:pt modelId="{52C92636-C7A0-4C59-903C-CD495C631542}" type="pres">
      <dgm:prSet presAssocID="{3C446DD3-A52A-4C3D-83E8-EAFAC0E8309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06770EA-E583-45CC-9B58-585DEC35E8FD}" type="pres">
      <dgm:prSet presAssocID="{8D51EF62-953B-416A-915F-743617BDDFDD}" presName="hierRoot3" presStyleCnt="0"/>
      <dgm:spPr/>
    </dgm:pt>
    <dgm:pt modelId="{2D7CE53F-99D8-4ABC-B59C-8B38D8D8764E}" type="pres">
      <dgm:prSet presAssocID="{8D51EF62-953B-416A-915F-743617BDDFDD}" presName="composite3" presStyleCnt="0"/>
      <dgm:spPr/>
    </dgm:pt>
    <dgm:pt modelId="{9A44780C-932F-4213-BD83-53F53B36D95A}" type="pres">
      <dgm:prSet presAssocID="{8D51EF62-953B-416A-915F-743617BDDFDD}" presName="background3" presStyleLbl="node3" presStyleIdx="3" presStyleCnt="4"/>
      <dgm:spPr/>
    </dgm:pt>
    <dgm:pt modelId="{ADA635FD-7218-4F92-B32F-E2D6EA1890E4}" type="pres">
      <dgm:prSet presAssocID="{8D51EF62-953B-416A-915F-743617BDDFDD}" presName="text3" presStyleLbl="fgAcc3" presStyleIdx="3" presStyleCnt="4" custScaleX="147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3ED86-7FB7-4F70-862D-E6FC1A0A9C85}" type="pres">
      <dgm:prSet presAssocID="{8D51EF62-953B-416A-915F-743617BDDFDD}" presName="hierChild4" presStyleCnt="0"/>
      <dgm:spPr/>
    </dgm:pt>
  </dgm:ptLst>
  <dgm:cxnLst>
    <dgm:cxn modelId="{2E4ADB76-778A-44B4-A4D2-02978EE45E23}" type="presOf" srcId="{3C446DD3-A52A-4C3D-83E8-EAFAC0E83095}" destId="{52C92636-C7A0-4C59-903C-CD495C631542}" srcOrd="0" destOrd="0" presId="urn:microsoft.com/office/officeart/2005/8/layout/hierarchy1"/>
    <dgm:cxn modelId="{16F16D83-FD1E-4080-A928-862EC8A12744}" type="presOf" srcId="{D3EC7538-D7DD-4796-B448-1F0241E91413}" destId="{A0B6EEC7-0B1B-41C9-99C3-067CF66EFEC9}" srcOrd="0" destOrd="0" presId="urn:microsoft.com/office/officeart/2005/8/layout/hierarchy1"/>
    <dgm:cxn modelId="{1DAB260B-C5B3-4B16-8BA9-985A0834B086}" srcId="{6D773FDF-BE12-44D7-8E21-CC37ED6EFEAA}" destId="{FA763325-84D2-4BAD-8D2C-2E3E0590CA43}" srcOrd="0" destOrd="0" parTransId="{CF9F4E24-6B98-4B78-92FE-5D73940817B9}" sibTransId="{0793F8E6-16AC-4357-9C39-35BAECB07337}"/>
    <dgm:cxn modelId="{746969A4-E696-4FE7-B723-1809C71CAF5A}" type="presOf" srcId="{8D51EF62-953B-416A-915F-743617BDDFDD}" destId="{ADA635FD-7218-4F92-B32F-E2D6EA1890E4}" srcOrd="0" destOrd="0" presId="urn:microsoft.com/office/officeart/2005/8/layout/hierarchy1"/>
    <dgm:cxn modelId="{00AA084E-F488-492C-930F-6E0FB1A992BB}" type="presOf" srcId="{3E70BD62-80DF-4A52-844F-73905F261986}" destId="{96B244AF-37E5-47CC-9E7C-26CA2E1D7976}" srcOrd="0" destOrd="0" presId="urn:microsoft.com/office/officeart/2005/8/layout/hierarchy1"/>
    <dgm:cxn modelId="{75F40C48-E2AF-472A-91F8-8117155CC0E3}" type="presOf" srcId="{164B12D3-F91D-4DF6-81F0-FFBFAAAC046C}" destId="{A12D4DF6-6776-49AE-8339-EBD82779D762}" srcOrd="0" destOrd="0" presId="urn:microsoft.com/office/officeart/2005/8/layout/hierarchy1"/>
    <dgm:cxn modelId="{C17F71C0-1C83-4C0C-A3E5-1593FAC9A25E}" srcId="{FA763325-84D2-4BAD-8D2C-2E3E0590CA43}" destId="{D68A37CA-88FD-43D9-A11A-C321DFB00111}" srcOrd="0" destOrd="0" parTransId="{CE18283A-CA87-4724-93A9-1074BC5AA648}" sibTransId="{CBB44CCF-4657-4259-8333-E2D0B271FE03}"/>
    <dgm:cxn modelId="{C848A117-5AC0-423C-B219-A43C85BD8847}" type="presOf" srcId="{DCAF0D8C-4D43-414E-9B60-4A70E246AE23}" destId="{0FF58A0F-5388-44B6-A0D7-3B70AB210511}" srcOrd="0" destOrd="0" presId="urn:microsoft.com/office/officeart/2005/8/layout/hierarchy1"/>
    <dgm:cxn modelId="{D22E7092-D616-42CC-97EF-BF5271A5DBFE}" type="presOf" srcId="{6FFD4FE2-5E8E-47B8-8D4F-51AEA2C4E96D}" destId="{6BC37814-51E4-46FE-B719-D2411D502312}" srcOrd="0" destOrd="0" presId="urn:microsoft.com/office/officeart/2005/8/layout/hierarchy1"/>
    <dgm:cxn modelId="{EE7BF79B-B0B5-4CD4-A0FD-043088D98E28}" srcId="{F4EC1B6D-9ED8-4318-962A-D8F1F6091B85}" destId="{8D51EF62-953B-416A-915F-743617BDDFDD}" srcOrd="1" destOrd="0" parTransId="{3C446DD3-A52A-4C3D-83E8-EAFAC0E83095}" sibTransId="{63DA37C4-6FC3-4BFF-B0F3-E7260F3D22DD}"/>
    <dgm:cxn modelId="{9E920F06-B650-4B7C-9C66-20E155142468}" type="presOf" srcId="{6D773FDF-BE12-44D7-8E21-CC37ED6EFEAA}" destId="{A7039B02-5AFC-47F0-B9C8-2E7838822D91}" srcOrd="0" destOrd="0" presId="urn:microsoft.com/office/officeart/2005/8/layout/hierarchy1"/>
    <dgm:cxn modelId="{818D67CB-9E3F-458B-9076-53FDF9440797}" type="presOf" srcId="{CE18283A-CA87-4724-93A9-1074BC5AA648}" destId="{A7EB5D8D-D5CC-4569-84EB-7C58B1B91D0F}" srcOrd="0" destOrd="0" presId="urn:microsoft.com/office/officeart/2005/8/layout/hierarchy1"/>
    <dgm:cxn modelId="{753156CA-B3FE-4445-B3B7-AAF30ACBFC0D}" type="presOf" srcId="{FA763325-84D2-4BAD-8D2C-2E3E0590CA43}" destId="{D8AEEF1E-DF3B-4A6D-93BB-8D11F21C67F5}" srcOrd="0" destOrd="0" presId="urn:microsoft.com/office/officeart/2005/8/layout/hierarchy1"/>
    <dgm:cxn modelId="{2475B384-F6F6-4A0A-83FF-068798AE332E}" type="presOf" srcId="{D68A37CA-88FD-43D9-A11A-C321DFB00111}" destId="{8D5554DD-9A0F-45B2-9072-E9EACAE1FBEE}" srcOrd="0" destOrd="0" presId="urn:microsoft.com/office/officeart/2005/8/layout/hierarchy1"/>
    <dgm:cxn modelId="{A40525DE-FC04-4596-ABA3-6FB71A3B222C}" srcId="{FA763325-84D2-4BAD-8D2C-2E3E0590CA43}" destId="{F4EC1B6D-9ED8-4318-962A-D8F1F6091B85}" srcOrd="1" destOrd="0" parTransId="{3E70BD62-80DF-4A52-844F-73905F261986}" sibTransId="{A8AF30AB-04F1-48C5-8F1D-5B6D0D17940E}"/>
    <dgm:cxn modelId="{1CB4A442-C1FD-46B7-98FF-C7BFBBCDB3E3}" type="presOf" srcId="{F4EC1B6D-9ED8-4318-962A-D8F1F6091B85}" destId="{50A9E3F6-6420-437C-9483-4AEE157A5EDC}" srcOrd="0" destOrd="0" presId="urn:microsoft.com/office/officeart/2005/8/layout/hierarchy1"/>
    <dgm:cxn modelId="{D9375694-090A-4EDC-B3BD-5678A1442C93}" srcId="{D68A37CA-88FD-43D9-A11A-C321DFB00111}" destId="{D3EC7538-D7DD-4796-B448-1F0241E91413}" srcOrd="1" destOrd="0" parTransId="{9A89E43A-864B-4262-BBF4-58808DA6BA18}" sibTransId="{76D1DFBC-EC16-4218-AFA4-F75995C49DC6}"/>
    <dgm:cxn modelId="{6EA4A16B-F30C-476C-A624-838374F8048E}" type="presOf" srcId="{9A89E43A-864B-4262-BBF4-58808DA6BA18}" destId="{2CF1ED41-6BA0-4445-AECF-70F5BA95CB89}" srcOrd="0" destOrd="0" presId="urn:microsoft.com/office/officeart/2005/8/layout/hierarchy1"/>
    <dgm:cxn modelId="{7FC09342-E46F-4481-9B4B-A2E2CE33CF84}" type="presOf" srcId="{1053B4B7-3608-4CC3-9DD2-937515917C93}" destId="{09010BC7-46D5-42EF-A73F-A9132E0B780F}" srcOrd="0" destOrd="0" presId="urn:microsoft.com/office/officeart/2005/8/layout/hierarchy1"/>
    <dgm:cxn modelId="{AC557D06-62AE-4F72-9EDD-4EE56D7AAEA2}" srcId="{F4EC1B6D-9ED8-4318-962A-D8F1F6091B85}" destId="{6FFD4FE2-5E8E-47B8-8D4F-51AEA2C4E96D}" srcOrd="0" destOrd="0" parTransId="{1053B4B7-3608-4CC3-9DD2-937515917C93}" sibTransId="{89668736-2C53-4AB2-B439-35BBFF81984B}"/>
    <dgm:cxn modelId="{199BE1C3-F903-484D-8383-DB4989BD63AF}" srcId="{D68A37CA-88FD-43D9-A11A-C321DFB00111}" destId="{164B12D3-F91D-4DF6-81F0-FFBFAAAC046C}" srcOrd="0" destOrd="0" parTransId="{DCAF0D8C-4D43-414E-9B60-4A70E246AE23}" sibTransId="{20EF2686-E940-47E9-A751-24E9A7C5C1BE}"/>
    <dgm:cxn modelId="{5E6B5D89-7F06-497F-AA55-46522E5060F7}" type="presParOf" srcId="{A7039B02-5AFC-47F0-B9C8-2E7838822D91}" destId="{261B1EE2-FF53-470E-9F44-3E6118F47088}" srcOrd="0" destOrd="0" presId="urn:microsoft.com/office/officeart/2005/8/layout/hierarchy1"/>
    <dgm:cxn modelId="{849D21D0-0A66-40DA-B16F-B2F182A2D721}" type="presParOf" srcId="{261B1EE2-FF53-470E-9F44-3E6118F47088}" destId="{92BF6137-D36E-430B-A1DA-252FD530A35E}" srcOrd="0" destOrd="0" presId="urn:microsoft.com/office/officeart/2005/8/layout/hierarchy1"/>
    <dgm:cxn modelId="{7E2E83E3-D4FC-422E-9909-235A19709387}" type="presParOf" srcId="{92BF6137-D36E-430B-A1DA-252FD530A35E}" destId="{1B54FDD2-CEEF-4301-89FA-16BAD15C3A5D}" srcOrd="0" destOrd="0" presId="urn:microsoft.com/office/officeart/2005/8/layout/hierarchy1"/>
    <dgm:cxn modelId="{82727AFD-6129-4827-963E-D17B9D5D7725}" type="presParOf" srcId="{92BF6137-D36E-430B-A1DA-252FD530A35E}" destId="{D8AEEF1E-DF3B-4A6D-93BB-8D11F21C67F5}" srcOrd="1" destOrd="0" presId="urn:microsoft.com/office/officeart/2005/8/layout/hierarchy1"/>
    <dgm:cxn modelId="{9F80382F-3D30-42F9-A686-757B66810CBB}" type="presParOf" srcId="{261B1EE2-FF53-470E-9F44-3E6118F47088}" destId="{524C3DAF-8891-431C-9AE2-BAB2A7B8870E}" srcOrd="1" destOrd="0" presId="urn:microsoft.com/office/officeart/2005/8/layout/hierarchy1"/>
    <dgm:cxn modelId="{10304405-42C3-455C-82D8-74DE70435C1A}" type="presParOf" srcId="{524C3DAF-8891-431C-9AE2-BAB2A7B8870E}" destId="{A7EB5D8D-D5CC-4569-84EB-7C58B1B91D0F}" srcOrd="0" destOrd="0" presId="urn:microsoft.com/office/officeart/2005/8/layout/hierarchy1"/>
    <dgm:cxn modelId="{E2289632-0E54-47E0-8911-354402EADCD9}" type="presParOf" srcId="{524C3DAF-8891-431C-9AE2-BAB2A7B8870E}" destId="{7C3A987A-223E-4D95-B055-E8E5C04A0679}" srcOrd="1" destOrd="0" presId="urn:microsoft.com/office/officeart/2005/8/layout/hierarchy1"/>
    <dgm:cxn modelId="{B7124423-4182-4377-ABC8-06DAD35FECF1}" type="presParOf" srcId="{7C3A987A-223E-4D95-B055-E8E5C04A0679}" destId="{1297590D-589F-44A8-A987-E6B8400F304D}" srcOrd="0" destOrd="0" presId="urn:microsoft.com/office/officeart/2005/8/layout/hierarchy1"/>
    <dgm:cxn modelId="{936CD0AF-15BD-449B-A324-9C8636E6BF4B}" type="presParOf" srcId="{1297590D-589F-44A8-A987-E6B8400F304D}" destId="{81B9C7C0-ECC1-49BA-8803-BEED8B07B405}" srcOrd="0" destOrd="0" presId="urn:microsoft.com/office/officeart/2005/8/layout/hierarchy1"/>
    <dgm:cxn modelId="{0840B221-E9A8-4453-9709-C7EE885E8FC0}" type="presParOf" srcId="{1297590D-589F-44A8-A987-E6B8400F304D}" destId="{8D5554DD-9A0F-45B2-9072-E9EACAE1FBEE}" srcOrd="1" destOrd="0" presId="urn:microsoft.com/office/officeart/2005/8/layout/hierarchy1"/>
    <dgm:cxn modelId="{27CD006B-84DA-4C11-B724-E404403F0566}" type="presParOf" srcId="{7C3A987A-223E-4D95-B055-E8E5C04A0679}" destId="{E1920989-7689-45EF-9F77-003CDE8A3B51}" srcOrd="1" destOrd="0" presId="urn:microsoft.com/office/officeart/2005/8/layout/hierarchy1"/>
    <dgm:cxn modelId="{501C6217-857E-409F-90C5-6EB6DBA53755}" type="presParOf" srcId="{E1920989-7689-45EF-9F77-003CDE8A3B51}" destId="{0FF58A0F-5388-44B6-A0D7-3B70AB210511}" srcOrd="0" destOrd="0" presId="urn:microsoft.com/office/officeart/2005/8/layout/hierarchy1"/>
    <dgm:cxn modelId="{7D1DFF34-12A0-47B7-B43C-9B9A90A999E1}" type="presParOf" srcId="{E1920989-7689-45EF-9F77-003CDE8A3B51}" destId="{4F5CBABB-490F-4FEB-9A6A-8DD7AA9583A3}" srcOrd="1" destOrd="0" presId="urn:microsoft.com/office/officeart/2005/8/layout/hierarchy1"/>
    <dgm:cxn modelId="{2C095E78-0E79-45A5-803A-A323F9BFE22F}" type="presParOf" srcId="{4F5CBABB-490F-4FEB-9A6A-8DD7AA9583A3}" destId="{87F3872E-3E66-4655-BE18-E3A6A3D628FA}" srcOrd="0" destOrd="0" presId="urn:microsoft.com/office/officeart/2005/8/layout/hierarchy1"/>
    <dgm:cxn modelId="{1D8E6E84-3AE5-4EB4-890F-F1C342F6CE27}" type="presParOf" srcId="{87F3872E-3E66-4655-BE18-E3A6A3D628FA}" destId="{4ED650D3-870C-42BF-8A84-8329FE218750}" srcOrd="0" destOrd="0" presId="urn:microsoft.com/office/officeart/2005/8/layout/hierarchy1"/>
    <dgm:cxn modelId="{8AADE32B-99CA-45DF-BE53-54E63537249E}" type="presParOf" srcId="{87F3872E-3E66-4655-BE18-E3A6A3D628FA}" destId="{A12D4DF6-6776-49AE-8339-EBD82779D762}" srcOrd="1" destOrd="0" presId="urn:microsoft.com/office/officeart/2005/8/layout/hierarchy1"/>
    <dgm:cxn modelId="{94249D1E-58E3-4126-848D-B1806CEB7067}" type="presParOf" srcId="{4F5CBABB-490F-4FEB-9A6A-8DD7AA9583A3}" destId="{EC161DDF-03B3-4839-B3A0-DCC9907A0C73}" srcOrd="1" destOrd="0" presId="urn:microsoft.com/office/officeart/2005/8/layout/hierarchy1"/>
    <dgm:cxn modelId="{6AF8C6DB-15E4-4C8C-B678-4E3E4532A2F1}" type="presParOf" srcId="{E1920989-7689-45EF-9F77-003CDE8A3B51}" destId="{2CF1ED41-6BA0-4445-AECF-70F5BA95CB89}" srcOrd="2" destOrd="0" presId="urn:microsoft.com/office/officeart/2005/8/layout/hierarchy1"/>
    <dgm:cxn modelId="{5C88E9C9-5F11-4292-A76E-8B5FB9F14465}" type="presParOf" srcId="{E1920989-7689-45EF-9F77-003CDE8A3B51}" destId="{CE0F287F-68A3-4388-9349-F77BE6585246}" srcOrd="3" destOrd="0" presId="urn:microsoft.com/office/officeart/2005/8/layout/hierarchy1"/>
    <dgm:cxn modelId="{B6B34250-7A75-4CDC-A66D-6BD0FB44631D}" type="presParOf" srcId="{CE0F287F-68A3-4388-9349-F77BE6585246}" destId="{0C084D9D-808B-4CCF-9ADE-E154A9D7E419}" srcOrd="0" destOrd="0" presId="urn:microsoft.com/office/officeart/2005/8/layout/hierarchy1"/>
    <dgm:cxn modelId="{0B1CA9C2-EF58-4C7A-BFB4-D875C86B24B7}" type="presParOf" srcId="{0C084D9D-808B-4CCF-9ADE-E154A9D7E419}" destId="{E81C1D70-7473-4F94-AC2C-4CD182D8AD0B}" srcOrd="0" destOrd="0" presId="urn:microsoft.com/office/officeart/2005/8/layout/hierarchy1"/>
    <dgm:cxn modelId="{7831BC17-F4A3-4990-867D-5D25801EFD0B}" type="presParOf" srcId="{0C084D9D-808B-4CCF-9ADE-E154A9D7E419}" destId="{A0B6EEC7-0B1B-41C9-99C3-067CF66EFEC9}" srcOrd="1" destOrd="0" presId="urn:microsoft.com/office/officeart/2005/8/layout/hierarchy1"/>
    <dgm:cxn modelId="{7342A7AA-A7A9-42EF-8624-B5815080FA40}" type="presParOf" srcId="{CE0F287F-68A3-4388-9349-F77BE6585246}" destId="{2D382B11-A0AA-427C-AF51-AE0F4E2AA168}" srcOrd="1" destOrd="0" presId="urn:microsoft.com/office/officeart/2005/8/layout/hierarchy1"/>
    <dgm:cxn modelId="{80CF9C77-30C3-4C69-9934-696D017A538E}" type="presParOf" srcId="{524C3DAF-8891-431C-9AE2-BAB2A7B8870E}" destId="{96B244AF-37E5-47CC-9E7C-26CA2E1D7976}" srcOrd="2" destOrd="0" presId="urn:microsoft.com/office/officeart/2005/8/layout/hierarchy1"/>
    <dgm:cxn modelId="{FC575E0A-64E6-4256-8BD2-D5597868A9CA}" type="presParOf" srcId="{524C3DAF-8891-431C-9AE2-BAB2A7B8870E}" destId="{EDC6651A-A6DC-49A4-87D6-733D32CD3315}" srcOrd="3" destOrd="0" presId="urn:microsoft.com/office/officeart/2005/8/layout/hierarchy1"/>
    <dgm:cxn modelId="{8495389F-23DF-46B8-9465-A5FEDDC2DC0B}" type="presParOf" srcId="{EDC6651A-A6DC-49A4-87D6-733D32CD3315}" destId="{A92B7632-71BD-4A4D-981B-B7BD7D0FEB46}" srcOrd="0" destOrd="0" presId="urn:microsoft.com/office/officeart/2005/8/layout/hierarchy1"/>
    <dgm:cxn modelId="{389E5778-E7B0-475A-94F5-BC48FB03B90C}" type="presParOf" srcId="{A92B7632-71BD-4A4D-981B-B7BD7D0FEB46}" destId="{9D5C56D3-714C-4179-A659-39ECB82B78B5}" srcOrd="0" destOrd="0" presId="urn:microsoft.com/office/officeart/2005/8/layout/hierarchy1"/>
    <dgm:cxn modelId="{CA796FE9-597D-4112-97A0-F99E889183E6}" type="presParOf" srcId="{A92B7632-71BD-4A4D-981B-B7BD7D0FEB46}" destId="{50A9E3F6-6420-437C-9483-4AEE157A5EDC}" srcOrd="1" destOrd="0" presId="urn:microsoft.com/office/officeart/2005/8/layout/hierarchy1"/>
    <dgm:cxn modelId="{F8CE27F4-5357-4788-8B64-4F378A56B735}" type="presParOf" srcId="{EDC6651A-A6DC-49A4-87D6-733D32CD3315}" destId="{9D4BE3C2-AB73-455B-9767-721B0924A7F5}" srcOrd="1" destOrd="0" presId="urn:microsoft.com/office/officeart/2005/8/layout/hierarchy1"/>
    <dgm:cxn modelId="{53B7F484-B9AF-41E0-9FAF-669EB1666F92}" type="presParOf" srcId="{9D4BE3C2-AB73-455B-9767-721B0924A7F5}" destId="{09010BC7-46D5-42EF-A73F-A9132E0B780F}" srcOrd="0" destOrd="0" presId="urn:microsoft.com/office/officeart/2005/8/layout/hierarchy1"/>
    <dgm:cxn modelId="{8D66B3BA-E83D-4BBB-9807-1444166A1292}" type="presParOf" srcId="{9D4BE3C2-AB73-455B-9767-721B0924A7F5}" destId="{A0104BC6-5922-4C74-817F-9B3BE6036AAE}" srcOrd="1" destOrd="0" presId="urn:microsoft.com/office/officeart/2005/8/layout/hierarchy1"/>
    <dgm:cxn modelId="{85F453B8-8345-4DD9-B629-DB7127C184DA}" type="presParOf" srcId="{A0104BC6-5922-4C74-817F-9B3BE6036AAE}" destId="{2A3B473E-A1D3-48AD-8DCE-EAE3C07400F0}" srcOrd="0" destOrd="0" presId="urn:microsoft.com/office/officeart/2005/8/layout/hierarchy1"/>
    <dgm:cxn modelId="{AFA5E532-2526-4819-986C-BC62EC500051}" type="presParOf" srcId="{2A3B473E-A1D3-48AD-8DCE-EAE3C07400F0}" destId="{6A28448C-F7F8-4D42-BA4E-025FB5F67C8E}" srcOrd="0" destOrd="0" presId="urn:microsoft.com/office/officeart/2005/8/layout/hierarchy1"/>
    <dgm:cxn modelId="{F5719D18-5547-4519-9DA9-01BE4AD53C02}" type="presParOf" srcId="{2A3B473E-A1D3-48AD-8DCE-EAE3C07400F0}" destId="{6BC37814-51E4-46FE-B719-D2411D502312}" srcOrd="1" destOrd="0" presId="urn:microsoft.com/office/officeart/2005/8/layout/hierarchy1"/>
    <dgm:cxn modelId="{B377C3B6-AB4C-4CD8-A8B1-3AC08F35B49B}" type="presParOf" srcId="{A0104BC6-5922-4C74-817F-9B3BE6036AAE}" destId="{31CF3C10-A728-49B7-AEB6-193B65F2F378}" srcOrd="1" destOrd="0" presId="urn:microsoft.com/office/officeart/2005/8/layout/hierarchy1"/>
    <dgm:cxn modelId="{78F0DAA8-C519-48F8-82B5-E8E7B021CDF2}" type="presParOf" srcId="{9D4BE3C2-AB73-455B-9767-721B0924A7F5}" destId="{52C92636-C7A0-4C59-903C-CD495C631542}" srcOrd="2" destOrd="0" presId="urn:microsoft.com/office/officeart/2005/8/layout/hierarchy1"/>
    <dgm:cxn modelId="{41EA11AC-578C-4BA5-9650-367183D39469}" type="presParOf" srcId="{9D4BE3C2-AB73-455B-9767-721B0924A7F5}" destId="{106770EA-E583-45CC-9B58-585DEC35E8FD}" srcOrd="3" destOrd="0" presId="urn:microsoft.com/office/officeart/2005/8/layout/hierarchy1"/>
    <dgm:cxn modelId="{E38E6812-723B-4B9D-8C29-FDC3D5C8E7E1}" type="presParOf" srcId="{106770EA-E583-45CC-9B58-585DEC35E8FD}" destId="{2D7CE53F-99D8-4ABC-B59C-8B38D8D8764E}" srcOrd="0" destOrd="0" presId="urn:microsoft.com/office/officeart/2005/8/layout/hierarchy1"/>
    <dgm:cxn modelId="{BBCDF439-F0D7-4109-9315-415474D52F3C}" type="presParOf" srcId="{2D7CE53F-99D8-4ABC-B59C-8B38D8D8764E}" destId="{9A44780C-932F-4213-BD83-53F53B36D95A}" srcOrd="0" destOrd="0" presId="urn:microsoft.com/office/officeart/2005/8/layout/hierarchy1"/>
    <dgm:cxn modelId="{338B3454-35F2-46BB-99F0-11AD4E32A5B4}" type="presParOf" srcId="{2D7CE53F-99D8-4ABC-B59C-8B38D8D8764E}" destId="{ADA635FD-7218-4F92-B32F-E2D6EA1890E4}" srcOrd="1" destOrd="0" presId="urn:microsoft.com/office/officeart/2005/8/layout/hierarchy1"/>
    <dgm:cxn modelId="{A2CB56A9-19CE-412C-B69B-00D96AD38F70}" type="presParOf" srcId="{106770EA-E583-45CC-9B58-585DEC35E8FD}" destId="{C6C3ED86-7FB7-4F70-862D-E6FC1A0A9C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7409-9537-4A3D-9726-762756138AB6}">
      <dsp:nvSpPr>
        <dsp:cNvPr id="0" name=""/>
        <dsp:cNvSpPr/>
      </dsp:nvSpPr>
      <dsp:spPr>
        <a:xfrm>
          <a:off x="7077684" y="1930671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97"/>
              </a:lnTo>
              <a:lnTo>
                <a:pt x="755423" y="244997"/>
              </a:lnTo>
              <a:lnTo>
                <a:pt x="755423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29BC7-3EB5-4FF3-805E-4DA7D59DF617}">
      <dsp:nvSpPr>
        <dsp:cNvPr id="0" name=""/>
        <dsp:cNvSpPr/>
      </dsp:nvSpPr>
      <dsp:spPr>
        <a:xfrm>
          <a:off x="6322260" y="1930671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755423" y="0"/>
              </a:moveTo>
              <a:lnTo>
                <a:pt x="755423" y="244997"/>
              </a:lnTo>
              <a:lnTo>
                <a:pt x="0" y="244997"/>
              </a:lnTo>
              <a:lnTo>
                <a:pt x="0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53398-8EF4-45E4-9C2C-4E741AB622EB}">
      <dsp:nvSpPr>
        <dsp:cNvPr id="0" name=""/>
        <dsp:cNvSpPr/>
      </dsp:nvSpPr>
      <dsp:spPr>
        <a:xfrm>
          <a:off x="5566836" y="786204"/>
          <a:ext cx="1510847" cy="3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97"/>
              </a:lnTo>
              <a:lnTo>
                <a:pt x="1510847" y="244997"/>
              </a:lnTo>
              <a:lnTo>
                <a:pt x="1510847" y="359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FC01E-2593-472E-961E-6432CEFD76B4}">
      <dsp:nvSpPr>
        <dsp:cNvPr id="0" name=""/>
        <dsp:cNvSpPr/>
      </dsp:nvSpPr>
      <dsp:spPr>
        <a:xfrm>
          <a:off x="4055989" y="1930671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97"/>
              </a:lnTo>
              <a:lnTo>
                <a:pt x="755423" y="244997"/>
              </a:lnTo>
              <a:lnTo>
                <a:pt x="755423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454F5-0A8E-487C-8308-4B2970D7CFF2}">
      <dsp:nvSpPr>
        <dsp:cNvPr id="0" name=""/>
        <dsp:cNvSpPr/>
      </dsp:nvSpPr>
      <dsp:spPr>
        <a:xfrm>
          <a:off x="3300565" y="3075138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97"/>
              </a:lnTo>
              <a:lnTo>
                <a:pt x="755423" y="244997"/>
              </a:lnTo>
              <a:lnTo>
                <a:pt x="755423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0A5C6-CC6F-4124-B2E7-58E962125252}">
      <dsp:nvSpPr>
        <dsp:cNvPr id="0" name=""/>
        <dsp:cNvSpPr/>
      </dsp:nvSpPr>
      <dsp:spPr>
        <a:xfrm>
          <a:off x="2545142" y="3075138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755423" y="0"/>
              </a:moveTo>
              <a:lnTo>
                <a:pt x="755423" y="244997"/>
              </a:lnTo>
              <a:lnTo>
                <a:pt x="0" y="244997"/>
              </a:lnTo>
              <a:lnTo>
                <a:pt x="0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BD661-62EA-4460-ABDF-1314F6E368B9}">
      <dsp:nvSpPr>
        <dsp:cNvPr id="0" name=""/>
        <dsp:cNvSpPr/>
      </dsp:nvSpPr>
      <dsp:spPr>
        <a:xfrm>
          <a:off x="3300565" y="1930671"/>
          <a:ext cx="755423" cy="359512"/>
        </a:xfrm>
        <a:custGeom>
          <a:avLst/>
          <a:gdLst/>
          <a:ahLst/>
          <a:cxnLst/>
          <a:rect l="0" t="0" r="0" b="0"/>
          <a:pathLst>
            <a:path>
              <a:moveTo>
                <a:pt x="755423" y="0"/>
              </a:moveTo>
              <a:lnTo>
                <a:pt x="755423" y="244997"/>
              </a:lnTo>
              <a:lnTo>
                <a:pt x="0" y="244997"/>
              </a:lnTo>
              <a:lnTo>
                <a:pt x="0" y="359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ECA84-F3C0-4586-9A1C-635F0DA9755C}">
      <dsp:nvSpPr>
        <dsp:cNvPr id="0" name=""/>
        <dsp:cNvSpPr/>
      </dsp:nvSpPr>
      <dsp:spPr>
        <a:xfrm>
          <a:off x="4055989" y="786204"/>
          <a:ext cx="1510847" cy="359512"/>
        </a:xfrm>
        <a:custGeom>
          <a:avLst/>
          <a:gdLst/>
          <a:ahLst/>
          <a:cxnLst/>
          <a:rect l="0" t="0" r="0" b="0"/>
          <a:pathLst>
            <a:path>
              <a:moveTo>
                <a:pt x="1510847" y="0"/>
              </a:moveTo>
              <a:lnTo>
                <a:pt x="1510847" y="244997"/>
              </a:lnTo>
              <a:lnTo>
                <a:pt x="0" y="244997"/>
              </a:lnTo>
              <a:lnTo>
                <a:pt x="0" y="3595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A5862-740F-4DCB-ADF8-D8E2ED10830A}">
      <dsp:nvSpPr>
        <dsp:cNvPr id="0" name=""/>
        <dsp:cNvSpPr/>
      </dsp:nvSpPr>
      <dsp:spPr>
        <a:xfrm>
          <a:off x="4948763" y="1250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71C39-517E-415F-8313-86BB6285F9A4}">
      <dsp:nvSpPr>
        <dsp:cNvPr id="0" name=""/>
        <dsp:cNvSpPr/>
      </dsp:nvSpPr>
      <dsp:spPr>
        <a:xfrm>
          <a:off x="5086112" y="131732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Fib(5)</a:t>
          </a:r>
          <a:endParaRPr lang="en-US" sz="3200" kern="1200" dirty="0"/>
        </a:p>
      </dsp:txBody>
      <dsp:txXfrm>
        <a:off x="5109102" y="154722"/>
        <a:ext cx="1190167" cy="738973"/>
      </dsp:txXfrm>
    </dsp:sp>
    <dsp:sp modelId="{B9DE0D10-ED91-4E0B-922A-ECAFC3F53A90}">
      <dsp:nvSpPr>
        <dsp:cNvPr id="0" name=""/>
        <dsp:cNvSpPr/>
      </dsp:nvSpPr>
      <dsp:spPr>
        <a:xfrm>
          <a:off x="3437915" y="1145717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E8E3-19F2-4FB2-A4CF-6C503D703642}">
      <dsp:nvSpPr>
        <dsp:cNvPr id="0" name=""/>
        <dsp:cNvSpPr/>
      </dsp:nvSpPr>
      <dsp:spPr>
        <a:xfrm>
          <a:off x="3575265" y="1276199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fib(4)</a:t>
          </a:r>
          <a:endParaRPr lang="en-US" sz="3200" kern="1200" dirty="0"/>
        </a:p>
      </dsp:txBody>
      <dsp:txXfrm>
        <a:off x="3598255" y="1299189"/>
        <a:ext cx="1190167" cy="738973"/>
      </dsp:txXfrm>
    </dsp:sp>
    <dsp:sp modelId="{A44F1955-CBD0-474C-AF46-F046490E2453}">
      <dsp:nvSpPr>
        <dsp:cNvPr id="0" name=""/>
        <dsp:cNvSpPr/>
      </dsp:nvSpPr>
      <dsp:spPr>
        <a:xfrm>
          <a:off x="2682492" y="2290184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86BC-DCC0-4AF6-8DFB-D3031B95AD73}">
      <dsp:nvSpPr>
        <dsp:cNvPr id="0" name=""/>
        <dsp:cNvSpPr/>
      </dsp:nvSpPr>
      <dsp:spPr>
        <a:xfrm>
          <a:off x="2819841" y="2420666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fib(3)</a:t>
          </a:r>
          <a:endParaRPr lang="en-US" sz="3200" kern="1200" dirty="0"/>
        </a:p>
      </dsp:txBody>
      <dsp:txXfrm>
        <a:off x="2842831" y="2443656"/>
        <a:ext cx="1190167" cy="738973"/>
      </dsp:txXfrm>
    </dsp:sp>
    <dsp:sp modelId="{09CF5558-FE9F-430F-98A5-D6ACC3C5808D}">
      <dsp:nvSpPr>
        <dsp:cNvPr id="0" name=""/>
        <dsp:cNvSpPr/>
      </dsp:nvSpPr>
      <dsp:spPr>
        <a:xfrm>
          <a:off x="1927068" y="3434651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6EB6D-11B7-46CD-ADB2-6F024025F8D4}">
      <dsp:nvSpPr>
        <dsp:cNvPr id="0" name=""/>
        <dsp:cNvSpPr/>
      </dsp:nvSpPr>
      <dsp:spPr>
        <a:xfrm>
          <a:off x="2064418" y="3565133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fib(2)</a:t>
          </a:r>
          <a:endParaRPr lang="en-US" sz="3200" kern="1200" dirty="0"/>
        </a:p>
      </dsp:txBody>
      <dsp:txXfrm>
        <a:off x="2087408" y="3588123"/>
        <a:ext cx="1190167" cy="738973"/>
      </dsp:txXfrm>
    </dsp:sp>
    <dsp:sp modelId="{888103E2-0732-45E7-A852-C2BC8D7C6C88}">
      <dsp:nvSpPr>
        <dsp:cNvPr id="0" name=""/>
        <dsp:cNvSpPr/>
      </dsp:nvSpPr>
      <dsp:spPr>
        <a:xfrm>
          <a:off x="3437915" y="3434651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545BF-F93F-43F1-BC27-AA1E001E3C3C}">
      <dsp:nvSpPr>
        <dsp:cNvPr id="0" name=""/>
        <dsp:cNvSpPr/>
      </dsp:nvSpPr>
      <dsp:spPr>
        <a:xfrm>
          <a:off x="3575265" y="3565133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fib(1)</a:t>
          </a:r>
          <a:endParaRPr lang="en-US" sz="3200" kern="1200" dirty="0"/>
        </a:p>
      </dsp:txBody>
      <dsp:txXfrm>
        <a:off x="3598255" y="3588123"/>
        <a:ext cx="1190167" cy="738973"/>
      </dsp:txXfrm>
    </dsp:sp>
    <dsp:sp modelId="{72AA99B8-4E94-4ADE-8381-DEAA7BF0C41B}">
      <dsp:nvSpPr>
        <dsp:cNvPr id="0" name=""/>
        <dsp:cNvSpPr/>
      </dsp:nvSpPr>
      <dsp:spPr>
        <a:xfrm>
          <a:off x="4193339" y="2290184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498D-F25E-485E-B8E7-9B4997F5863C}">
      <dsp:nvSpPr>
        <dsp:cNvPr id="0" name=""/>
        <dsp:cNvSpPr/>
      </dsp:nvSpPr>
      <dsp:spPr>
        <a:xfrm>
          <a:off x="4330689" y="2420666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fib(2)</a:t>
          </a:r>
          <a:endParaRPr lang="en-US" sz="3200" kern="1200" dirty="0"/>
        </a:p>
      </dsp:txBody>
      <dsp:txXfrm>
        <a:off x="4353679" y="2443656"/>
        <a:ext cx="1190167" cy="738973"/>
      </dsp:txXfrm>
    </dsp:sp>
    <dsp:sp modelId="{C7CC2328-D50B-4E02-916C-F64161D25879}">
      <dsp:nvSpPr>
        <dsp:cNvPr id="0" name=""/>
        <dsp:cNvSpPr/>
      </dsp:nvSpPr>
      <dsp:spPr>
        <a:xfrm>
          <a:off x="6459610" y="1145717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6A6B3-1973-4FB7-A3A4-47AF52A6CB0E}">
      <dsp:nvSpPr>
        <dsp:cNvPr id="0" name=""/>
        <dsp:cNvSpPr/>
      </dsp:nvSpPr>
      <dsp:spPr>
        <a:xfrm>
          <a:off x="6596960" y="1276199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fib(3)</a:t>
          </a:r>
          <a:endParaRPr lang="en-US" sz="3200" kern="1200" dirty="0"/>
        </a:p>
      </dsp:txBody>
      <dsp:txXfrm>
        <a:off x="6619950" y="1299189"/>
        <a:ext cx="1190167" cy="738973"/>
      </dsp:txXfrm>
    </dsp:sp>
    <dsp:sp modelId="{A58240ED-2BF5-406E-B3C7-3E7A0198D0DF}">
      <dsp:nvSpPr>
        <dsp:cNvPr id="0" name=""/>
        <dsp:cNvSpPr/>
      </dsp:nvSpPr>
      <dsp:spPr>
        <a:xfrm>
          <a:off x="5704186" y="2290184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0B06D-35D0-4FB6-BC32-9CF7C5469A6C}">
      <dsp:nvSpPr>
        <dsp:cNvPr id="0" name=""/>
        <dsp:cNvSpPr/>
      </dsp:nvSpPr>
      <dsp:spPr>
        <a:xfrm>
          <a:off x="5841536" y="2420666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fib(2)</a:t>
          </a:r>
          <a:endParaRPr lang="en-US" sz="3200" kern="1200" dirty="0"/>
        </a:p>
      </dsp:txBody>
      <dsp:txXfrm>
        <a:off x="5864526" y="2443656"/>
        <a:ext cx="1190167" cy="738973"/>
      </dsp:txXfrm>
    </dsp:sp>
    <dsp:sp modelId="{ABC41739-FEA1-4C9C-93F6-899479C8734C}">
      <dsp:nvSpPr>
        <dsp:cNvPr id="0" name=""/>
        <dsp:cNvSpPr/>
      </dsp:nvSpPr>
      <dsp:spPr>
        <a:xfrm>
          <a:off x="7215034" y="2290184"/>
          <a:ext cx="1236147" cy="78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D6B88-409D-4CD1-A75F-104861A49F00}">
      <dsp:nvSpPr>
        <dsp:cNvPr id="0" name=""/>
        <dsp:cNvSpPr/>
      </dsp:nvSpPr>
      <dsp:spPr>
        <a:xfrm>
          <a:off x="7352383" y="2420666"/>
          <a:ext cx="1236147" cy="784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fib(1)</a:t>
          </a:r>
          <a:endParaRPr lang="en-US" sz="3200" kern="1200" dirty="0"/>
        </a:p>
      </dsp:txBody>
      <dsp:txXfrm>
        <a:off x="7375373" y="2443656"/>
        <a:ext cx="1190167" cy="738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4DBED-09E7-4F71-A731-B5E2F363D74A}">
      <dsp:nvSpPr>
        <dsp:cNvPr id="0" name=""/>
        <dsp:cNvSpPr/>
      </dsp:nvSpPr>
      <dsp:spPr>
        <a:xfrm>
          <a:off x="8193362" y="1528758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597984" y="193937"/>
              </a:lnTo>
              <a:lnTo>
                <a:pt x="597984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CF59B-0CA5-4095-A7FA-BC301F27AEA9}">
      <dsp:nvSpPr>
        <dsp:cNvPr id="0" name=""/>
        <dsp:cNvSpPr/>
      </dsp:nvSpPr>
      <dsp:spPr>
        <a:xfrm>
          <a:off x="7595377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597984" y="193937"/>
              </a:lnTo>
              <a:lnTo>
                <a:pt x="597984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1C7C5-2049-4A50-A1AF-6357E538E6CB}">
      <dsp:nvSpPr>
        <dsp:cNvPr id="0" name=""/>
        <dsp:cNvSpPr/>
      </dsp:nvSpPr>
      <dsp:spPr>
        <a:xfrm>
          <a:off x="6997392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597984" y="0"/>
              </a:moveTo>
              <a:lnTo>
                <a:pt x="597984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C0D-3EAB-4484-9CC8-CA9DF1846860}">
      <dsp:nvSpPr>
        <dsp:cNvPr id="0" name=""/>
        <dsp:cNvSpPr/>
      </dsp:nvSpPr>
      <dsp:spPr>
        <a:xfrm>
          <a:off x="7595377" y="1528758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597984" y="0"/>
              </a:moveTo>
              <a:lnTo>
                <a:pt x="597984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2CF37-37D6-448C-9E78-859AF452AD23}">
      <dsp:nvSpPr>
        <dsp:cNvPr id="0" name=""/>
        <dsp:cNvSpPr/>
      </dsp:nvSpPr>
      <dsp:spPr>
        <a:xfrm>
          <a:off x="6100415" y="622810"/>
          <a:ext cx="2092947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2092947" y="193937"/>
              </a:lnTo>
              <a:lnTo>
                <a:pt x="2092947" y="284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9969C-1FAF-4B84-81B8-412D2DCAD63F}">
      <dsp:nvSpPr>
        <dsp:cNvPr id="0" name=""/>
        <dsp:cNvSpPr/>
      </dsp:nvSpPr>
      <dsp:spPr>
        <a:xfrm>
          <a:off x="5203437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597984" y="193937"/>
              </a:lnTo>
              <a:lnTo>
                <a:pt x="597984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89031-F144-4669-AF4F-A88F48B49E59}">
      <dsp:nvSpPr>
        <dsp:cNvPr id="0" name=""/>
        <dsp:cNvSpPr/>
      </dsp:nvSpPr>
      <dsp:spPr>
        <a:xfrm>
          <a:off x="4605452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597984" y="0"/>
              </a:moveTo>
              <a:lnTo>
                <a:pt x="597984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575B5-F70B-4C1A-9944-D86CB585D219}">
      <dsp:nvSpPr>
        <dsp:cNvPr id="0" name=""/>
        <dsp:cNvSpPr/>
      </dsp:nvSpPr>
      <dsp:spPr>
        <a:xfrm>
          <a:off x="4007467" y="1528758"/>
          <a:ext cx="1195969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1195969" y="193937"/>
              </a:lnTo>
              <a:lnTo>
                <a:pt x="1195969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B786-C18A-44BF-B5B2-89D0BD920520}">
      <dsp:nvSpPr>
        <dsp:cNvPr id="0" name=""/>
        <dsp:cNvSpPr/>
      </dsp:nvSpPr>
      <dsp:spPr>
        <a:xfrm>
          <a:off x="2811498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597984" y="193937"/>
              </a:lnTo>
              <a:lnTo>
                <a:pt x="597984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C333D-33E4-4DC2-AE0E-525E4C915440}">
      <dsp:nvSpPr>
        <dsp:cNvPr id="0" name=""/>
        <dsp:cNvSpPr/>
      </dsp:nvSpPr>
      <dsp:spPr>
        <a:xfrm>
          <a:off x="2213513" y="3340652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7"/>
              </a:lnTo>
              <a:lnTo>
                <a:pt x="597984" y="193937"/>
              </a:lnTo>
              <a:lnTo>
                <a:pt x="597984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C5468-6C1C-42D0-A60C-0D3690791FD0}">
      <dsp:nvSpPr>
        <dsp:cNvPr id="0" name=""/>
        <dsp:cNvSpPr/>
      </dsp:nvSpPr>
      <dsp:spPr>
        <a:xfrm>
          <a:off x="1615528" y="3340652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597984" y="0"/>
              </a:moveTo>
              <a:lnTo>
                <a:pt x="597984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3C3E2-48F2-4DAE-9D77-A2C1B8C25E90}">
      <dsp:nvSpPr>
        <dsp:cNvPr id="0" name=""/>
        <dsp:cNvSpPr/>
      </dsp:nvSpPr>
      <dsp:spPr>
        <a:xfrm>
          <a:off x="2213513" y="2434705"/>
          <a:ext cx="597984" cy="284586"/>
        </a:xfrm>
        <a:custGeom>
          <a:avLst/>
          <a:gdLst/>
          <a:ahLst/>
          <a:cxnLst/>
          <a:rect l="0" t="0" r="0" b="0"/>
          <a:pathLst>
            <a:path>
              <a:moveTo>
                <a:pt x="597984" y="0"/>
              </a:moveTo>
              <a:lnTo>
                <a:pt x="597984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2061F-F18B-4E08-9E23-0675A40E2D50}">
      <dsp:nvSpPr>
        <dsp:cNvPr id="0" name=""/>
        <dsp:cNvSpPr/>
      </dsp:nvSpPr>
      <dsp:spPr>
        <a:xfrm>
          <a:off x="2811498" y="1528758"/>
          <a:ext cx="1195969" cy="284586"/>
        </a:xfrm>
        <a:custGeom>
          <a:avLst/>
          <a:gdLst/>
          <a:ahLst/>
          <a:cxnLst/>
          <a:rect l="0" t="0" r="0" b="0"/>
          <a:pathLst>
            <a:path>
              <a:moveTo>
                <a:pt x="1195969" y="0"/>
              </a:moveTo>
              <a:lnTo>
                <a:pt x="1195969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89BF2-9380-449A-A93B-28CBB1A41C59}">
      <dsp:nvSpPr>
        <dsp:cNvPr id="0" name=""/>
        <dsp:cNvSpPr/>
      </dsp:nvSpPr>
      <dsp:spPr>
        <a:xfrm>
          <a:off x="4007467" y="622810"/>
          <a:ext cx="2092947" cy="284586"/>
        </a:xfrm>
        <a:custGeom>
          <a:avLst/>
          <a:gdLst/>
          <a:ahLst/>
          <a:cxnLst/>
          <a:rect l="0" t="0" r="0" b="0"/>
          <a:pathLst>
            <a:path>
              <a:moveTo>
                <a:pt x="2092947" y="0"/>
              </a:moveTo>
              <a:lnTo>
                <a:pt x="2092947" y="193937"/>
              </a:lnTo>
              <a:lnTo>
                <a:pt x="0" y="193937"/>
              </a:lnTo>
              <a:lnTo>
                <a:pt x="0" y="284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B8F99-FDBA-401A-BFB1-BDE620094591}">
      <dsp:nvSpPr>
        <dsp:cNvPr id="0" name=""/>
        <dsp:cNvSpPr/>
      </dsp:nvSpPr>
      <dsp:spPr>
        <a:xfrm>
          <a:off x="5611154" y="1450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331D0-B874-4119-9758-52C76BD26096}">
      <dsp:nvSpPr>
        <dsp:cNvPr id="0" name=""/>
        <dsp:cNvSpPr/>
      </dsp:nvSpPr>
      <dsp:spPr>
        <a:xfrm>
          <a:off x="5719879" y="104738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fib(6)</a:t>
          </a:r>
          <a:endParaRPr lang="en-US" sz="2500" kern="1200" dirty="0"/>
        </a:p>
      </dsp:txBody>
      <dsp:txXfrm>
        <a:off x="5738078" y="122937"/>
        <a:ext cx="942122" cy="584962"/>
      </dsp:txXfrm>
    </dsp:sp>
    <dsp:sp modelId="{E61FA3F3-D047-4A11-AC5D-FD114EDF0184}">
      <dsp:nvSpPr>
        <dsp:cNvPr id="0" name=""/>
        <dsp:cNvSpPr/>
      </dsp:nvSpPr>
      <dsp:spPr>
        <a:xfrm>
          <a:off x="3518207" y="907397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B4838-0BDD-44AA-86A8-09A6FA75EC1C}">
      <dsp:nvSpPr>
        <dsp:cNvPr id="0" name=""/>
        <dsp:cNvSpPr/>
      </dsp:nvSpPr>
      <dsp:spPr>
        <a:xfrm>
          <a:off x="3626932" y="1010685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Fib(5)</a:t>
          </a:r>
          <a:endParaRPr lang="en-US" sz="2500" kern="1200" dirty="0"/>
        </a:p>
      </dsp:txBody>
      <dsp:txXfrm>
        <a:off x="3645131" y="1028884"/>
        <a:ext cx="942122" cy="584962"/>
      </dsp:txXfrm>
    </dsp:sp>
    <dsp:sp modelId="{18B31DAE-1521-4F50-903F-6F419765634D}">
      <dsp:nvSpPr>
        <dsp:cNvPr id="0" name=""/>
        <dsp:cNvSpPr/>
      </dsp:nvSpPr>
      <dsp:spPr>
        <a:xfrm>
          <a:off x="2322237" y="1813344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0EF9D-CBC5-48FF-93B4-F391CFBA90F7}">
      <dsp:nvSpPr>
        <dsp:cNvPr id="0" name=""/>
        <dsp:cNvSpPr/>
      </dsp:nvSpPr>
      <dsp:spPr>
        <a:xfrm>
          <a:off x="2430962" y="1916632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fib(4)</a:t>
          </a:r>
          <a:endParaRPr lang="en-US" sz="2500" kern="1200" dirty="0"/>
        </a:p>
      </dsp:txBody>
      <dsp:txXfrm>
        <a:off x="2449161" y="1934831"/>
        <a:ext cx="942122" cy="584962"/>
      </dsp:txXfrm>
    </dsp:sp>
    <dsp:sp modelId="{FF09521A-C246-485D-BFCA-60AAF298C099}">
      <dsp:nvSpPr>
        <dsp:cNvPr id="0" name=""/>
        <dsp:cNvSpPr/>
      </dsp:nvSpPr>
      <dsp:spPr>
        <a:xfrm>
          <a:off x="1724252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239CD-00AE-4FD3-8C00-497746131765}">
      <dsp:nvSpPr>
        <dsp:cNvPr id="0" name=""/>
        <dsp:cNvSpPr/>
      </dsp:nvSpPr>
      <dsp:spPr>
        <a:xfrm>
          <a:off x="1832977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fib(3)</a:t>
          </a:r>
          <a:endParaRPr lang="en-US" sz="2500" kern="1200" dirty="0"/>
        </a:p>
      </dsp:txBody>
      <dsp:txXfrm>
        <a:off x="1851176" y="2840778"/>
        <a:ext cx="942122" cy="584962"/>
      </dsp:txXfrm>
    </dsp:sp>
    <dsp:sp modelId="{5128CAD8-17D8-43D4-A637-F5A5D7724231}">
      <dsp:nvSpPr>
        <dsp:cNvPr id="0" name=""/>
        <dsp:cNvSpPr/>
      </dsp:nvSpPr>
      <dsp:spPr>
        <a:xfrm>
          <a:off x="1126267" y="3625238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2BA92-46BA-4B82-A50E-23BC5209DD1E}">
      <dsp:nvSpPr>
        <dsp:cNvPr id="0" name=""/>
        <dsp:cNvSpPr/>
      </dsp:nvSpPr>
      <dsp:spPr>
        <a:xfrm>
          <a:off x="1234992" y="3728527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fib(2)</a:t>
          </a:r>
          <a:endParaRPr lang="en-US" sz="2500" kern="1200" dirty="0"/>
        </a:p>
      </dsp:txBody>
      <dsp:txXfrm>
        <a:off x="1253191" y="3746726"/>
        <a:ext cx="942122" cy="584962"/>
      </dsp:txXfrm>
    </dsp:sp>
    <dsp:sp modelId="{0D0F13CC-A138-40F2-AFC0-0BB0B6EE1752}">
      <dsp:nvSpPr>
        <dsp:cNvPr id="0" name=""/>
        <dsp:cNvSpPr/>
      </dsp:nvSpPr>
      <dsp:spPr>
        <a:xfrm>
          <a:off x="2322237" y="3625238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7D7AB-3821-4313-ACD2-9F893DC13A23}">
      <dsp:nvSpPr>
        <dsp:cNvPr id="0" name=""/>
        <dsp:cNvSpPr/>
      </dsp:nvSpPr>
      <dsp:spPr>
        <a:xfrm>
          <a:off x="2430962" y="3728527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fib(1)</a:t>
          </a:r>
          <a:endParaRPr lang="en-US" sz="2500" kern="1200" dirty="0"/>
        </a:p>
      </dsp:txBody>
      <dsp:txXfrm>
        <a:off x="2449161" y="3746726"/>
        <a:ext cx="942122" cy="584962"/>
      </dsp:txXfrm>
    </dsp:sp>
    <dsp:sp modelId="{5FFFD45E-EDC6-4E4A-8E01-6A7CD8553EAF}">
      <dsp:nvSpPr>
        <dsp:cNvPr id="0" name=""/>
        <dsp:cNvSpPr/>
      </dsp:nvSpPr>
      <dsp:spPr>
        <a:xfrm>
          <a:off x="2920222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CF04E-D4FC-4120-A358-72CE5FED5C33}">
      <dsp:nvSpPr>
        <dsp:cNvPr id="0" name=""/>
        <dsp:cNvSpPr/>
      </dsp:nvSpPr>
      <dsp:spPr>
        <a:xfrm>
          <a:off x="3028947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fib(2)</a:t>
          </a:r>
          <a:endParaRPr lang="en-US" sz="2500" kern="1200" dirty="0"/>
        </a:p>
      </dsp:txBody>
      <dsp:txXfrm>
        <a:off x="3047146" y="2840778"/>
        <a:ext cx="942122" cy="584962"/>
      </dsp:txXfrm>
    </dsp:sp>
    <dsp:sp modelId="{E6D1638B-D767-4BF8-8F2F-7A26FFC58F7D}">
      <dsp:nvSpPr>
        <dsp:cNvPr id="0" name=""/>
        <dsp:cNvSpPr/>
      </dsp:nvSpPr>
      <dsp:spPr>
        <a:xfrm>
          <a:off x="4714177" y="1813344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35D93-7618-4F3E-AA09-D192B8DBCC1E}">
      <dsp:nvSpPr>
        <dsp:cNvPr id="0" name=""/>
        <dsp:cNvSpPr/>
      </dsp:nvSpPr>
      <dsp:spPr>
        <a:xfrm>
          <a:off x="4822901" y="1916632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fib(3)</a:t>
          </a:r>
          <a:endParaRPr lang="en-US" sz="2500" kern="1200" dirty="0"/>
        </a:p>
      </dsp:txBody>
      <dsp:txXfrm>
        <a:off x="4841100" y="1934831"/>
        <a:ext cx="942122" cy="584962"/>
      </dsp:txXfrm>
    </dsp:sp>
    <dsp:sp modelId="{8C160181-998D-457D-ADD5-B383821C0A4E}">
      <dsp:nvSpPr>
        <dsp:cNvPr id="0" name=""/>
        <dsp:cNvSpPr/>
      </dsp:nvSpPr>
      <dsp:spPr>
        <a:xfrm>
          <a:off x="4116192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D39F4-032C-4FEB-8B7B-9C14F745F231}">
      <dsp:nvSpPr>
        <dsp:cNvPr id="0" name=""/>
        <dsp:cNvSpPr/>
      </dsp:nvSpPr>
      <dsp:spPr>
        <a:xfrm>
          <a:off x="4224916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fib(2)</a:t>
          </a:r>
          <a:endParaRPr lang="en-US" sz="2500" kern="1200" dirty="0"/>
        </a:p>
      </dsp:txBody>
      <dsp:txXfrm>
        <a:off x="4243115" y="2840778"/>
        <a:ext cx="942122" cy="584962"/>
      </dsp:txXfrm>
    </dsp:sp>
    <dsp:sp modelId="{9A9DE075-FF83-495D-9316-F33835E1206D}">
      <dsp:nvSpPr>
        <dsp:cNvPr id="0" name=""/>
        <dsp:cNvSpPr/>
      </dsp:nvSpPr>
      <dsp:spPr>
        <a:xfrm>
          <a:off x="5312162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0C778-3631-48F5-9D05-12BD0FED2F84}">
      <dsp:nvSpPr>
        <dsp:cNvPr id="0" name=""/>
        <dsp:cNvSpPr/>
      </dsp:nvSpPr>
      <dsp:spPr>
        <a:xfrm>
          <a:off x="5420886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fib(1)</a:t>
          </a:r>
          <a:endParaRPr lang="en-US" sz="2500" kern="1200" dirty="0"/>
        </a:p>
      </dsp:txBody>
      <dsp:txXfrm>
        <a:off x="5439085" y="2840778"/>
        <a:ext cx="942122" cy="584962"/>
      </dsp:txXfrm>
    </dsp:sp>
    <dsp:sp modelId="{0C742F7D-897A-46E5-938F-2CC5F1B3C17A}">
      <dsp:nvSpPr>
        <dsp:cNvPr id="0" name=""/>
        <dsp:cNvSpPr/>
      </dsp:nvSpPr>
      <dsp:spPr>
        <a:xfrm>
          <a:off x="7704101" y="907397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860C-921A-4106-95E7-966C8D09A1B1}">
      <dsp:nvSpPr>
        <dsp:cNvPr id="0" name=""/>
        <dsp:cNvSpPr/>
      </dsp:nvSpPr>
      <dsp:spPr>
        <a:xfrm>
          <a:off x="7812826" y="1010685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fib(4)</a:t>
          </a:r>
          <a:endParaRPr lang="en-US" sz="2500" kern="1200" dirty="0"/>
        </a:p>
      </dsp:txBody>
      <dsp:txXfrm>
        <a:off x="7831025" y="1028884"/>
        <a:ext cx="942122" cy="584962"/>
      </dsp:txXfrm>
    </dsp:sp>
    <dsp:sp modelId="{EB3B036C-5AC1-4498-A5C2-187C77A2EB54}">
      <dsp:nvSpPr>
        <dsp:cNvPr id="0" name=""/>
        <dsp:cNvSpPr/>
      </dsp:nvSpPr>
      <dsp:spPr>
        <a:xfrm>
          <a:off x="7106116" y="1813344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EAF20-C8DD-4ACC-BB06-2E6BF3ABCA5E}">
      <dsp:nvSpPr>
        <dsp:cNvPr id="0" name=""/>
        <dsp:cNvSpPr/>
      </dsp:nvSpPr>
      <dsp:spPr>
        <a:xfrm>
          <a:off x="7214841" y="1916632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fib(3)</a:t>
          </a:r>
          <a:endParaRPr lang="en-US" sz="2500" kern="1200" dirty="0"/>
        </a:p>
      </dsp:txBody>
      <dsp:txXfrm>
        <a:off x="7233040" y="1934831"/>
        <a:ext cx="942122" cy="584962"/>
      </dsp:txXfrm>
    </dsp:sp>
    <dsp:sp modelId="{81BDDCC9-297D-4988-91AE-76843F9C4649}">
      <dsp:nvSpPr>
        <dsp:cNvPr id="0" name=""/>
        <dsp:cNvSpPr/>
      </dsp:nvSpPr>
      <dsp:spPr>
        <a:xfrm>
          <a:off x="6508132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5B61-C39A-4796-86AA-5EE39C1D99DD}">
      <dsp:nvSpPr>
        <dsp:cNvPr id="0" name=""/>
        <dsp:cNvSpPr/>
      </dsp:nvSpPr>
      <dsp:spPr>
        <a:xfrm>
          <a:off x="6616856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fib(2)</a:t>
          </a:r>
          <a:endParaRPr lang="en-US" sz="2500" kern="1200" dirty="0"/>
        </a:p>
      </dsp:txBody>
      <dsp:txXfrm>
        <a:off x="6635055" y="2840778"/>
        <a:ext cx="942122" cy="584962"/>
      </dsp:txXfrm>
    </dsp:sp>
    <dsp:sp modelId="{BCF763AF-654C-40DB-B342-8C06785BFFB8}">
      <dsp:nvSpPr>
        <dsp:cNvPr id="0" name=""/>
        <dsp:cNvSpPr/>
      </dsp:nvSpPr>
      <dsp:spPr>
        <a:xfrm>
          <a:off x="7704101" y="2719291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6542E-AEB5-40D6-9A9C-E29C0FCD9E7D}">
      <dsp:nvSpPr>
        <dsp:cNvPr id="0" name=""/>
        <dsp:cNvSpPr/>
      </dsp:nvSpPr>
      <dsp:spPr>
        <a:xfrm>
          <a:off x="7812826" y="2822579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fib(1)</a:t>
          </a:r>
          <a:endParaRPr lang="en-US" sz="2500" kern="1200" dirty="0"/>
        </a:p>
      </dsp:txBody>
      <dsp:txXfrm>
        <a:off x="7831025" y="2840778"/>
        <a:ext cx="942122" cy="584962"/>
      </dsp:txXfrm>
    </dsp:sp>
    <dsp:sp modelId="{6C3E6394-0E90-484F-BC36-A2FF48DE57A3}">
      <dsp:nvSpPr>
        <dsp:cNvPr id="0" name=""/>
        <dsp:cNvSpPr/>
      </dsp:nvSpPr>
      <dsp:spPr>
        <a:xfrm>
          <a:off x="8302086" y="1813344"/>
          <a:ext cx="978520" cy="621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2884D-20C9-436C-A4B9-A73DF837B46C}">
      <dsp:nvSpPr>
        <dsp:cNvPr id="0" name=""/>
        <dsp:cNvSpPr/>
      </dsp:nvSpPr>
      <dsp:spPr>
        <a:xfrm>
          <a:off x="8410811" y="1916632"/>
          <a:ext cx="978520" cy="62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fib(2)</a:t>
          </a:r>
          <a:endParaRPr lang="en-US" sz="2500" kern="1200" dirty="0"/>
        </a:p>
      </dsp:txBody>
      <dsp:txXfrm>
        <a:off x="8429010" y="1934831"/>
        <a:ext cx="942122" cy="584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19B1-DD5D-4D65-A2D4-E4CB7E7A18A9}">
      <dsp:nvSpPr>
        <dsp:cNvPr id="0" name=""/>
        <dsp:cNvSpPr/>
      </dsp:nvSpPr>
      <dsp:spPr>
        <a:xfrm>
          <a:off x="1388" y="1311669"/>
          <a:ext cx="1745163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received "cat"</a:t>
          </a:r>
          <a:endParaRPr lang="en-US" sz="2000" kern="1200" dirty="0"/>
        </a:p>
      </dsp:txBody>
      <dsp:txXfrm>
        <a:off x="1388" y="1311669"/>
        <a:ext cx="1745163" cy="576000"/>
      </dsp:txXfrm>
    </dsp:sp>
    <dsp:sp modelId="{673401D4-489F-4CF5-9B9F-B5239EBCF578}">
      <dsp:nvSpPr>
        <dsp:cNvPr id="0" name=""/>
        <dsp:cNvSpPr/>
      </dsp:nvSpPr>
      <dsp:spPr>
        <a:xfrm>
          <a:off x="358831" y="1887669"/>
          <a:ext cx="1745163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called "at"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print c</a:t>
          </a:r>
          <a:endParaRPr lang="en-US" sz="2000" kern="1200" dirty="0"/>
        </a:p>
      </dsp:txBody>
      <dsp:txXfrm>
        <a:off x="392572" y="1921410"/>
        <a:ext cx="1677681" cy="1084518"/>
      </dsp:txXfrm>
    </dsp:sp>
    <dsp:sp modelId="{CCB1FC8B-57C0-4305-B7E0-B73CFB627D83}">
      <dsp:nvSpPr>
        <dsp:cNvPr id="0" name=""/>
        <dsp:cNvSpPr/>
      </dsp:nvSpPr>
      <dsp:spPr>
        <a:xfrm>
          <a:off x="2011112" y="13824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11112" y="1469320"/>
        <a:ext cx="430520" cy="260697"/>
      </dsp:txXfrm>
    </dsp:sp>
    <dsp:sp modelId="{A67DC84E-0293-4113-AB93-C2E4D9BFB18A}">
      <dsp:nvSpPr>
        <dsp:cNvPr id="0" name=""/>
        <dsp:cNvSpPr/>
      </dsp:nvSpPr>
      <dsp:spPr>
        <a:xfrm>
          <a:off x="2804794" y="1311669"/>
          <a:ext cx="1745163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received "at"</a:t>
          </a:r>
          <a:endParaRPr lang="en-US" sz="2000" kern="1200" dirty="0"/>
        </a:p>
      </dsp:txBody>
      <dsp:txXfrm>
        <a:off x="2804794" y="1311669"/>
        <a:ext cx="1745163" cy="576000"/>
      </dsp:txXfrm>
    </dsp:sp>
    <dsp:sp modelId="{33F62CDB-B47C-41F5-80F3-F8704D01B950}">
      <dsp:nvSpPr>
        <dsp:cNvPr id="0" name=""/>
        <dsp:cNvSpPr/>
      </dsp:nvSpPr>
      <dsp:spPr>
        <a:xfrm>
          <a:off x="3162237" y="1887669"/>
          <a:ext cx="1745163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called "t"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print a</a:t>
          </a:r>
          <a:endParaRPr lang="en-US" sz="2000" kern="1200" dirty="0"/>
        </a:p>
      </dsp:txBody>
      <dsp:txXfrm>
        <a:off x="3195978" y="1921410"/>
        <a:ext cx="1677681" cy="1084518"/>
      </dsp:txXfrm>
    </dsp:sp>
    <dsp:sp modelId="{215DEEE2-9E34-411A-9636-0B312531D6C7}">
      <dsp:nvSpPr>
        <dsp:cNvPr id="0" name=""/>
        <dsp:cNvSpPr/>
      </dsp:nvSpPr>
      <dsp:spPr>
        <a:xfrm>
          <a:off x="4814517" y="13824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814517" y="1469320"/>
        <a:ext cx="430520" cy="260697"/>
      </dsp:txXfrm>
    </dsp:sp>
    <dsp:sp modelId="{74A87959-462C-4D4D-BC46-F690A7ECA0B9}">
      <dsp:nvSpPr>
        <dsp:cNvPr id="0" name=""/>
        <dsp:cNvSpPr/>
      </dsp:nvSpPr>
      <dsp:spPr>
        <a:xfrm>
          <a:off x="5608199" y="1311669"/>
          <a:ext cx="1745163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received "t"</a:t>
          </a:r>
          <a:endParaRPr lang="en-US" sz="2000" kern="1200" dirty="0"/>
        </a:p>
      </dsp:txBody>
      <dsp:txXfrm>
        <a:off x="5608199" y="1311669"/>
        <a:ext cx="1745163" cy="576000"/>
      </dsp:txXfrm>
    </dsp:sp>
    <dsp:sp modelId="{925FAD32-79EA-4225-8506-C549C928F06B}">
      <dsp:nvSpPr>
        <dsp:cNvPr id="0" name=""/>
        <dsp:cNvSpPr/>
      </dsp:nvSpPr>
      <dsp:spPr>
        <a:xfrm>
          <a:off x="5965642" y="1887669"/>
          <a:ext cx="1745163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called ""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print t</a:t>
          </a:r>
          <a:endParaRPr lang="en-US" sz="2000" kern="1200" dirty="0"/>
        </a:p>
      </dsp:txBody>
      <dsp:txXfrm>
        <a:off x="5999383" y="1921410"/>
        <a:ext cx="1677681" cy="1084518"/>
      </dsp:txXfrm>
    </dsp:sp>
    <dsp:sp modelId="{43CF7C1A-8235-4795-865D-40D901094D00}">
      <dsp:nvSpPr>
        <dsp:cNvPr id="0" name=""/>
        <dsp:cNvSpPr/>
      </dsp:nvSpPr>
      <dsp:spPr>
        <a:xfrm>
          <a:off x="7617923" y="13824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617923" y="1469320"/>
        <a:ext cx="430520" cy="260697"/>
      </dsp:txXfrm>
    </dsp:sp>
    <dsp:sp modelId="{D130740D-FB12-4081-8618-235361A5FA1D}">
      <dsp:nvSpPr>
        <dsp:cNvPr id="0" name=""/>
        <dsp:cNvSpPr/>
      </dsp:nvSpPr>
      <dsp:spPr>
        <a:xfrm>
          <a:off x="8411604" y="1311669"/>
          <a:ext cx="1745163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received ""</a:t>
          </a:r>
          <a:endParaRPr lang="en-US" sz="2000" kern="1200" dirty="0"/>
        </a:p>
      </dsp:txBody>
      <dsp:txXfrm>
        <a:off x="8411604" y="1311669"/>
        <a:ext cx="1745163" cy="576000"/>
      </dsp:txXfrm>
    </dsp:sp>
    <dsp:sp modelId="{2857EA86-6F08-4CD2-A97C-C0316A845F5A}">
      <dsp:nvSpPr>
        <dsp:cNvPr id="0" name=""/>
        <dsp:cNvSpPr/>
      </dsp:nvSpPr>
      <dsp:spPr>
        <a:xfrm>
          <a:off x="8769047" y="1887669"/>
          <a:ext cx="1745163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empty return</a:t>
          </a:r>
          <a:endParaRPr lang="en-US" sz="2000" kern="1200" dirty="0"/>
        </a:p>
      </dsp:txBody>
      <dsp:txXfrm>
        <a:off x="8802788" y="1921410"/>
        <a:ext cx="1677681" cy="1084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68CFB-86C4-49DA-918D-7557F13E7639}">
      <dsp:nvSpPr>
        <dsp:cNvPr id="0" name=""/>
        <dsp:cNvSpPr/>
      </dsp:nvSpPr>
      <dsp:spPr>
        <a:xfrm>
          <a:off x="0" y="0"/>
          <a:ext cx="4384118" cy="110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=9 first=0 last=7  mid=3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&lt; </a:t>
          </a:r>
          <a:r>
            <a:rPr lang="en-US" sz="1900" kern="1200" dirty="0" err="1" smtClean="0"/>
            <a:t>anArray</a:t>
          </a:r>
          <a:r>
            <a:rPr lang="en-US" sz="1900" kern="1200" dirty="0" smtClean="0"/>
            <a:t>[3]</a:t>
          </a:r>
          <a:endParaRPr lang="en-US" sz="1900" kern="1200" dirty="0"/>
        </a:p>
      </dsp:txBody>
      <dsp:txXfrm>
        <a:off x="32375" y="32375"/>
        <a:ext cx="3191332" cy="1040626"/>
      </dsp:txXfrm>
    </dsp:sp>
    <dsp:sp modelId="{DE72C622-7320-4B7B-92F3-E94B20783EA9}">
      <dsp:nvSpPr>
        <dsp:cNvPr id="0" name=""/>
        <dsp:cNvSpPr/>
      </dsp:nvSpPr>
      <dsp:spPr>
        <a:xfrm>
          <a:off x="386834" y="1289605"/>
          <a:ext cx="4384118" cy="110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=9 first=0 last=2  mid=1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&gt; </a:t>
          </a:r>
          <a:r>
            <a:rPr lang="en-US" sz="1900" kern="1200" dirty="0" err="1" smtClean="0"/>
            <a:t>anArray</a:t>
          </a:r>
          <a:r>
            <a:rPr lang="en-US" sz="1900" kern="1200" dirty="0" smtClean="0"/>
            <a:t>[1]</a:t>
          </a:r>
          <a:endParaRPr lang="en-US" sz="1900" kern="1200" dirty="0"/>
        </a:p>
      </dsp:txBody>
      <dsp:txXfrm>
        <a:off x="419209" y="1321980"/>
        <a:ext cx="3214040" cy="1040626"/>
      </dsp:txXfrm>
    </dsp:sp>
    <dsp:sp modelId="{46C9C0BE-0C45-4F5A-9406-F6DA3CC0BB47}">
      <dsp:nvSpPr>
        <dsp:cNvPr id="0" name=""/>
        <dsp:cNvSpPr/>
      </dsp:nvSpPr>
      <dsp:spPr>
        <a:xfrm>
          <a:off x="773668" y="2579211"/>
          <a:ext cx="4384118" cy="110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=9 first=2 last=2  mid=2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= </a:t>
          </a:r>
          <a:r>
            <a:rPr lang="en-US" sz="1900" kern="1200" dirty="0" err="1" smtClean="0"/>
            <a:t>anArray</a:t>
          </a:r>
          <a:r>
            <a:rPr lang="en-US" sz="1900" kern="1200" dirty="0" smtClean="0"/>
            <a:t>[2]  return 2</a:t>
          </a:r>
          <a:endParaRPr lang="en-US" sz="1900" kern="1200" dirty="0"/>
        </a:p>
      </dsp:txBody>
      <dsp:txXfrm>
        <a:off x="806043" y="2611586"/>
        <a:ext cx="3214040" cy="1040626"/>
      </dsp:txXfrm>
    </dsp:sp>
    <dsp:sp modelId="{1DB44FC5-0AA6-4EDC-9F4B-4A0DF9E08220}">
      <dsp:nvSpPr>
        <dsp:cNvPr id="0" name=""/>
        <dsp:cNvSpPr/>
      </dsp:nvSpPr>
      <dsp:spPr>
        <a:xfrm>
          <a:off x="3665624" y="838243"/>
          <a:ext cx="718494" cy="718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827285" y="838243"/>
        <a:ext cx="395172" cy="540667"/>
      </dsp:txXfrm>
    </dsp:sp>
    <dsp:sp modelId="{443C80B6-F6A8-4D92-B224-F1D0C5B337D5}">
      <dsp:nvSpPr>
        <dsp:cNvPr id="0" name=""/>
        <dsp:cNvSpPr/>
      </dsp:nvSpPr>
      <dsp:spPr>
        <a:xfrm>
          <a:off x="4052458" y="2120480"/>
          <a:ext cx="718494" cy="718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14119" y="2120480"/>
        <a:ext cx="395172" cy="540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9353D-FD1F-4D5D-BD35-E47911F47C1C}">
      <dsp:nvSpPr>
        <dsp:cNvPr id="0" name=""/>
        <dsp:cNvSpPr/>
      </dsp:nvSpPr>
      <dsp:spPr>
        <a:xfrm>
          <a:off x="0" y="0"/>
          <a:ext cx="4146550" cy="8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=22 first=0 last=7  mid=3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&gt; </a:t>
          </a:r>
          <a:r>
            <a:rPr lang="en-US" sz="1800" kern="1200" dirty="0" err="1" smtClean="0"/>
            <a:t>anArray</a:t>
          </a:r>
          <a:r>
            <a:rPr lang="en-US" sz="1800" kern="1200" dirty="0" smtClean="0"/>
            <a:t>[3]</a:t>
          </a:r>
          <a:endParaRPr lang="en-US" sz="1800" kern="1200" dirty="0"/>
        </a:p>
      </dsp:txBody>
      <dsp:txXfrm>
        <a:off x="23742" y="23742"/>
        <a:ext cx="3203343" cy="763125"/>
      </dsp:txXfrm>
    </dsp:sp>
    <dsp:sp modelId="{CA43E2B1-6564-4456-9C9A-3B96CD304F76}">
      <dsp:nvSpPr>
        <dsp:cNvPr id="0" name=""/>
        <dsp:cNvSpPr/>
      </dsp:nvSpPr>
      <dsp:spPr>
        <a:xfrm>
          <a:off x="347273" y="957992"/>
          <a:ext cx="4146550" cy="8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=22 first=4 last=7  mid=5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&gt; </a:t>
          </a:r>
          <a:r>
            <a:rPr lang="en-US" sz="1800" kern="1200" dirty="0" err="1" smtClean="0"/>
            <a:t>anArray</a:t>
          </a:r>
          <a:r>
            <a:rPr lang="en-US" sz="1800" kern="1200" dirty="0" smtClean="0"/>
            <a:t>[5]</a:t>
          </a:r>
          <a:endParaRPr lang="en-US" sz="1800" kern="1200" dirty="0"/>
        </a:p>
      </dsp:txBody>
      <dsp:txXfrm>
        <a:off x="371015" y="981734"/>
        <a:ext cx="3224896" cy="763125"/>
      </dsp:txXfrm>
    </dsp:sp>
    <dsp:sp modelId="{8DAD6953-1D29-465E-AB69-8D464005B18C}">
      <dsp:nvSpPr>
        <dsp:cNvPr id="0" name=""/>
        <dsp:cNvSpPr/>
      </dsp:nvSpPr>
      <dsp:spPr>
        <a:xfrm>
          <a:off x="689364" y="1915985"/>
          <a:ext cx="4146550" cy="8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=22 first=6 last=7  mid=6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&lt; </a:t>
          </a:r>
          <a:r>
            <a:rPr lang="en-US" sz="1800" kern="1200" dirty="0" err="1" smtClean="0"/>
            <a:t>anArray</a:t>
          </a:r>
          <a:r>
            <a:rPr lang="en-US" sz="1800" kern="1200" dirty="0" smtClean="0"/>
            <a:t>[6]</a:t>
          </a:r>
          <a:endParaRPr lang="en-US" sz="1800" kern="1200" dirty="0"/>
        </a:p>
      </dsp:txBody>
      <dsp:txXfrm>
        <a:off x="713106" y="1939727"/>
        <a:ext cx="3230079" cy="763125"/>
      </dsp:txXfrm>
    </dsp:sp>
    <dsp:sp modelId="{601E51B0-9EBC-4FBF-9F56-12696CF8D537}">
      <dsp:nvSpPr>
        <dsp:cNvPr id="0" name=""/>
        <dsp:cNvSpPr/>
      </dsp:nvSpPr>
      <dsp:spPr>
        <a:xfrm>
          <a:off x="1036637" y="2873978"/>
          <a:ext cx="4146550" cy="8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target =22 first=6 last=5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first &gt; last  return -1</a:t>
          </a:r>
          <a:endParaRPr lang="en-US" sz="1800" kern="1200" dirty="0"/>
        </a:p>
      </dsp:txBody>
      <dsp:txXfrm>
        <a:off x="1060379" y="2897720"/>
        <a:ext cx="3224896" cy="763125"/>
      </dsp:txXfrm>
    </dsp:sp>
    <dsp:sp modelId="{DFE4A15B-8532-4BFA-B526-01E6ACE3F9ED}">
      <dsp:nvSpPr>
        <dsp:cNvPr id="0" name=""/>
        <dsp:cNvSpPr/>
      </dsp:nvSpPr>
      <dsp:spPr>
        <a:xfrm>
          <a:off x="3619654" y="620853"/>
          <a:ext cx="526896" cy="526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38206" y="620853"/>
        <a:ext cx="289792" cy="396489"/>
      </dsp:txXfrm>
    </dsp:sp>
    <dsp:sp modelId="{5821C6EC-D7B3-457C-9318-7895285C7FA1}">
      <dsp:nvSpPr>
        <dsp:cNvPr id="0" name=""/>
        <dsp:cNvSpPr/>
      </dsp:nvSpPr>
      <dsp:spPr>
        <a:xfrm>
          <a:off x="3966927" y="1578845"/>
          <a:ext cx="526896" cy="526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085479" y="1578845"/>
        <a:ext cx="289792" cy="396489"/>
      </dsp:txXfrm>
    </dsp:sp>
    <dsp:sp modelId="{CC6D293B-2A2E-466D-B03C-8732E6EE222A}">
      <dsp:nvSpPr>
        <dsp:cNvPr id="0" name=""/>
        <dsp:cNvSpPr/>
      </dsp:nvSpPr>
      <dsp:spPr>
        <a:xfrm>
          <a:off x="4309018" y="2536838"/>
          <a:ext cx="526896" cy="526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427570" y="2536838"/>
        <a:ext cx="289792" cy="396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2636-C7A0-4C59-903C-CD495C631542}">
      <dsp:nvSpPr>
        <dsp:cNvPr id="0" name=""/>
        <dsp:cNvSpPr/>
      </dsp:nvSpPr>
      <dsp:spPr>
        <a:xfrm>
          <a:off x="7941938" y="2583643"/>
          <a:ext cx="1266026" cy="44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45"/>
              </a:lnTo>
              <a:lnTo>
                <a:pt x="1266026" y="305445"/>
              </a:lnTo>
              <a:lnTo>
                <a:pt x="1266026" y="4482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0BC7-46D5-42EF-A73F-A9132E0B780F}">
      <dsp:nvSpPr>
        <dsp:cNvPr id="0" name=""/>
        <dsp:cNvSpPr/>
      </dsp:nvSpPr>
      <dsp:spPr>
        <a:xfrm>
          <a:off x="6636852" y="2583643"/>
          <a:ext cx="1305086" cy="448215"/>
        </a:xfrm>
        <a:custGeom>
          <a:avLst/>
          <a:gdLst/>
          <a:ahLst/>
          <a:cxnLst/>
          <a:rect l="0" t="0" r="0" b="0"/>
          <a:pathLst>
            <a:path>
              <a:moveTo>
                <a:pt x="1305086" y="0"/>
              </a:moveTo>
              <a:lnTo>
                <a:pt x="1305086" y="305445"/>
              </a:lnTo>
              <a:lnTo>
                <a:pt x="0" y="305445"/>
              </a:lnTo>
              <a:lnTo>
                <a:pt x="0" y="4482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244AF-37E5-47CC-9E7C-26CA2E1D7976}">
      <dsp:nvSpPr>
        <dsp:cNvPr id="0" name=""/>
        <dsp:cNvSpPr/>
      </dsp:nvSpPr>
      <dsp:spPr>
        <a:xfrm>
          <a:off x="5172874" y="1156803"/>
          <a:ext cx="2769064" cy="44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45"/>
              </a:lnTo>
              <a:lnTo>
                <a:pt x="2769064" y="305445"/>
              </a:lnTo>
              <a:lnTo>
                <a:pt x="2769064" y="448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ED41-6BA0-4445-AECF-70F5BA95CB89}">
      <dsp:nvSpPr>
        <dsp:cNvPr id="0" name=""/>
        <dsp:cNvSpPr/>
      </dsp:nvSpPr>
      <dsp:spPr>
        <a:xfrm>
          <a:off x="2601068" y="2583643"/>
          <a:ext cx="1406632" cy="44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45"/>
              </a:lnTo>
              <a:lnTo>
                <a:pt x="1406632" y="305445"/>
              </a:lnTo>
              <a:lnTo>
                <a:pt x="1406632" y="4482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58A0F-5388-44B6-A0D7-3B70AB210511}">
      <dsp:nvSpPr>
        <dsp:cNvPr id="0" name=""/>
        <dsp:cNvSpPr/>
      </dsp:nvSpPr>
      <dsp:spPr>
        <a:xfrm>
          <a:off x="1237942" y="2583643"/>
          <a:ext cx="1363125" cy="448215"/>
        </a:xfrm>
        <a:custGeom>
          <a:avLst/>
          <a:gdLst/>
          <a:ahLst/>
          <a:cxnLst/>
          <a:rect l="0" t="0" r="0" b="0"/>
          <a:pathLst>
            <a:path>
              <a:moveTo>
                <a:pt x="1363125" y="0"/>
              </a:moveTo>
              <a:lnTo>
                <a:pt x="1363125" y="305445"/>
              </a:lnTo>
              <a:lnTo>
                <a:pt x="0" y="305445"/>
              </a:lnTo>
              <a:lnTo>
                <a:pt x="0" y="4482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5D8D-D5CC-4569-84EB-7C58B1B91D0F}">
      <dsp:nvSpPr>
        <dsp:cNvPr id="0" name=""/>
        <dsp:cNvSpPr/>
      </dsp:nvSpPr>
      <dsp:spPr>
        <a:xfrm>
          <a:off x="2601068" y="1156803"/>
          <a:ext cx="2571806" cy="448215"/>
        </a:xfrm>
        <a:custGeom>
          <a:avLst/>
          <a:gdLst/>
          <a:ahLst/>
          <a:cxnLst/>
          <a:rect l="0" t="0" r="0" b="0"/>
          <a:pathLst>
            <a:path>
              <a:moveTo>
                <a:pt x="2571806" y="0"/>
              </a:moveTo>
              <a:lnTo>
                <a:pt x="2571806" y="305445"/>
              </a:lnTo>
              <a:lnTo>
                <a:pt x="0" y="305445"/>
              </a:lnTo>
              <a:lnTo>
                <a:pt x="0" y="448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4FDD2-CEEF-4301-89FA-16BAD15C3A5D}">
      <dsp:nvSpPr>
        <dsp:cNvPr id="0" name=""/>
        <dsp:cNvSpPr/>
      </dsp:nvSpPr>
      <dsp:spPr>
        <a:xfrm>
          <a:off x="2933126" y="178178"/>
          <a:ext cx="4479496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EEF1E-DF3B-4A6D-93BB-8D11F21C67F5}">
      <dsp:nvSpPr>
        <dsp:cNvPr id="0" name=""/>
        <dsp:cNvSpPr/>
      </dsp:nvSpPr>
      <dsp:spPr>
        <a:xfrm>
          <a:off x="3104364" y="340854"/>
          <a:ext cx="4479496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first=0, last=3, mid =1</a:t>
          </a:r>
          <a:endParaRPr lang="en-US" sz="2600" kern="1200" dirty="0"/>
        </a:p>
      </dsp:txBody>
      <dsp:txXfrm>
        <a:off x="3133027" y="369517"/>
        <a:ext cx="4422170" cy="921298"/>
      </dsp:txXfrm>
    </dsp:sp>
    <dsp:sp modelId="{81B9C7C0-ECC1-49BA-8803-BEED8B07B405}">
      <dsp:nvSpPr>
        <dsp:cNvPr id="0" name=""/>
        <dsp:cNvSpPr/>
      </dsp:nvSpPr>
      <dsp:spPr>
        <a:xfrm>
          <a:off x="860896" y="1605018"/>
          <a:ext cx="3480343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554DD-9A0F-45B2-9072-E9EACAE1FBEE}">
      <dsp:nvSpPr>
        <dsp:cNvPr id="0" name=""/>
        <dsp:cNvSpPr/>
      </dsp:nvSpPr>
      <dsp:spPr>
        <a:xfrm>
          <a:off x="1032134" y="1767694"/>
          <a:ext cx="3480343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first=0, last=1, mid=0</a:t>
          </a:r>
          <a:endParaRPr lang="en-US" sz="2600" kern="1200" dirty="0"/>
        </a:p>
      </dsp:txBody>
      <dsp:txXfrm>
        <a:off x="1060797" y="1796357"/>
        <a:ext cx="3423017" cy="921298"/>
      </dsp:txXfrm>
    </dsp:sp>
    <dsp:sp modelId="{4ED650D3-870C-42BF-8A84-8329FE218750}">
      <dsp:nvSpPr>
        <dsp:cNvPr id="0" name=""/>
        <dsp:cNvSpPr/>
      </dsp:nvSpPr>
      <dsp:spPr>
        <a:xfrm>
          <a:off x="2548" y="3031858"/>
          <a:ext cx="2470788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D4DF6-6776-49AE-8339-EBD82779D762}">
      <dsp:nvSpPr>
        <dsp:cNvPr id="0" name=""/>
        <dsp:cNvSpPr/>
      </dsp:nvSpPr>
      <dsp:spPr>
        <a:xfrm>
          <a:off x="173786" y="3194534"/>
          <a:ext cx="2470788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first=0, last=0</a:t>
          </a:r>
          <a:endParaRPr lang="en-US" sz="2600" kern="1200" dirty="0"/>
        </a:p>
      </dsp:txBody>
      <dsp:txXfrm>
        <a:off x="202449" y="3223197"/>
        <a:ext cx="2413462" cy="921298"/>
      </dsp:txXfrm>
    </dsp:sp>
    <dsp:sp modelId="{E81C1D70-7473-4F94-AC2C-4CD182D8AD0B}">
      <dsp:nvSpPr>
        <dsp:cNvPr id="0" name=""/>
        <dsp:cNvSpPr/>
      </dsp:nvSpPr>
      <dsp:spPr>
        <a:xfrm>
          <a:off x="2815812" y="3031858"/>
          <a:ext cx="2383775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EEC7-0B1B-41C9-99C3-067CF66EFEC9}">
      <dsp:nvSpPr>
        <dsp:cNvPr id="0" name=""/>
        <dsp:cNvSpPr/>
      </dsp:nvSpPr>
      <dsp:spPr>
        <a:xfrm>
          <a:off x="2987050" y="3194534"/>
          <a:ext cx="2383775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first=1, last=1</a:t>
          </a:r>
          <a:endParaRPr lang="en-US" sz="2600" kern="1200" dirty="0"/>
        </a:p>
      </dsp:txBody>
      <dsp:txXfrm>
        <a:off x="3015713" y="3223197"/>
        <a:ext cx="2326449" cy="921298"/>
      </dsp:txXfrm>
    </dsp:sp>
    <dsp:sp modelId="{9D5C56D3-714C-4179-A659-39ECB82B78B5}">
      <dsp:nvSpPr>
        <dsp:cNvPr id="0" name=""/>
        <dsp:cNvSpPr/>
      </dsp:nvSpPr>
      <dsp:spPr>
        <a:xfrm>
          <a:off x="6399025" y="1605018"/>
          <a:ext cx="3085827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9E3F6-6420-437C-9483-4AEE157A5EDC}">
      <dsp:nvSpPr>
        <dsp:cNvPr id="0" name=""/>
        <dsp:cNvSpPr/>
      </dsp:nvSpPr>
      <dsp:spPr>
        <a:xfrm>
          <a:off x="6570263" y="1767694"/>
          <a:ext cx="3085827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first=2, last=3, mid=2</a:t>
          </a:r>
          <a:endParaRPr lang="en-US" sz="2600" kern="1200" dirty="0"/>
        </a:p>
      </dsp:txBody>
      <dsp:txXfrm>
        <a:off x="6598926" y="1796357"/>
        <a:ext cx="3028501" cy="921298"/>
      </dsp:txXfrm>
    </dsp:sp>
    <dsp:sp modelId="{6A28448C-F7F8-4D42-BA4E-025FB5F67C8E}">
      <dsp:nvSpPr>
        <dsp:cNvPr id="0" name=""/>
        <dsp:cNvSpPr/>
      </dsp:nvSpPr>
      <dsp:spPr>
        <a:xfrm>
          <a:off x="5542064" y="3031858"/>
          <a:ext cx="2189576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37814-51E4-46FE-B719-D2411D502312}">
      <dsp:nvSpPr>
        <dsp:cNvPr id="0" name=""/>
        <dsp:cNvSpPr/>
      </dsp:nvSpPr>
      <dsp:spPr>
        <a:xfrm>
          <a:off x="5713302" y="3194534"/>
          <a:ext cx="2189576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first=2, last=2</a:t>
          </a:r>
        </a:p>
      </dsp:txBody>
      <dsp:txXfrm>
        <a:off x="5741965" y="3223197"/>
        <a:ext cx="2132250" cy="921298"/>
      </dsp:txXfrm>
    </dsp:sp>
    <dsp:sp modelId="{9A44780C-932F-4213-BD83-53F53B36D95A}">
      <dsp:nvSpPr>
        <dsp:cNvPr id="0" name=""/>
        <dsp:cNvSpPr/>
      </dsp:nvSpPr>
      <dsp:spPr>
        <a:xfrm>
          <a:off x="8074116" y="3031858"/>
          <a:ext cx="2267696" cy="97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635FD-7218-4F92-B32F-E2D6EA1890E4}">
      <dsp:nvSpPr>
        <dsp:cNvPr id="0" name=""/>
        <dsp:cNvSpPr/>
      </dsp:nvSpPr>
      <dsp:spPr>
        <a:xfrm>
          <a:off x="8245354" y="3194534"/>
          <a:ext cx="2267696" cy="97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first=3, last =3</a:t>
          </a:r>
        </a:p>
      </dsp:txBody>
      <dsp:txXfrm>
        <a:off x="8274017" y="3223197"/>
        <a:ext cx="2210370" cy="921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3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E8F8C-A4D0-4645-A50C-ED669C835755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4AE6-43D6-4D5B-8822-2EA0C4BB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2030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structure: an array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a simple data structure and when combined with recursion </a:t>
            </a:r>
          </a:p>
          <a:p>
            <a:pPr lvl="1"/>
            <a:r>
              <a:rPr lang="en-US" dirty="0" smtClean="0"/>
              <a:t>Arrays can be a practical and powerful data structure.</a:t>
            </a:r>
          </a:p>
          <a:p>
            <a:pPr lvl="1"/>
            <a:endParaRPr lang="en-US" dirty="0"/>
          </a:p>
          <a:p>
            <a:r>
              <a:rPr lang="en-US" dirty="0" smtClean="0"/>
              <a:t>a major class of recursive algorithms are called "Divide and Conquer"</a:t>
            </a:r>
          </a:p>
          <a:p>
            <a:pPr lvl="1"/>
            <a:r>
              <a:rPr lang="en-US" dirty="0" smtClean="0"/>
              <a:t>Each recursive call divides the data into a smaller section and then deals with it.</a:t>
            </a:r>
          </a:p>
        </p:txBody>
      </p:sp>
    </p:spTree>
    <p:extLst>
      <p:ext uri="{BB962C8B-B14F-4D97-AF65-F5344CB8AC3E}">
        <p14:creationId xmlns:p14="http://schemas.microsoft.com/office/powerpoint/2010/main" val="410259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need to search the data for answers</a:t>
            </a:r>
          </a:p>
          <a:p>
            <a:endParaRPr lang="en-US" dirty="0"/>
          </a:p>
          <a:p>
            <a:r>
              <a:rPr lang="en-US" dirty="0" smtClean="0"/>
              <a:t>example is a piece of data in the data set?</a:t>
            </a:r>
          </a:p>
          <a:p>
            <a:pPr lvl="1"/>
            <a:r>
              <a:rPr lang="en-US" dirty="0" smtClean="0"/>
              <a:t>spelling for example, is the word in a dictionary?</a:t>
            </a:r>
          </a:p>
          <a:p>
            <a:endParaRPr lang="en-US" dirty="0"/>
          </a:p>
          <a:p>
            <a:r>
              <a:rPr lang="en-US" dirty="0" smtClean="0"/>
              <a:t>What the max or min of the data?</a:t>
            </a:r>
          </a:p>
          <a:p>
            <a:endParaRPr lang="en-US" dirty="0"/>
          </a:p>
          <a:p>
            <a:r>
              <a:rPr lang="en-US" dirty="0" smtClean="0"/>
              <a:t>There are a number of search based queries.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 the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let assume we read a long list of integers into an array.</a:t>
            </a:r>
          </a:p>
          <a:p>
            <a:endParaRPr lang="en-US" dirty="0" smtClean="0"/>
          </a:p>
          <a:p>
            <a:r>
              <a:rPr lang="en-US" dirty="0" smtClean="0"/>
              <a:t>What is the order of the data?</a:t>
            </a:r>
          </a:p>
          <a:p>
            <a:pPr lvl="1"/>
            <a:r>
              <a:rPr lang="en-US" dirty="0" smtClean="0"/>
              <a:t>Is it sorted or unordered?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1" y="1530626"/>
            <a:ext cx="11290852" cy="49596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data is sorted, then we use a binary search of an array.</a:t>
            </a:r>
          </a:p>
          <a:p>
            <a:pPr lvl="1"/>
            <a:r>
              <a:rPr lang="en-US" dirty="0" smtClean="0"/>
              <a:t>each level of recursion will cut the search space of the data in half</a:t>
            </a:r>
          </a:p>
          <a:p>
            <a:pPr lvl="1"/>
            <a:r>
              <a:rPr lang="en-US" dirty="0" smtClean="0"/>
              <a:t>it leads to one spot where the data should exist.</a:t>
            </a:r>
          </a:p>
          <a:p>
            <a:pPr marL="0" indent="0">
              <a:buNone/>
            </a:pPr>
            <a:r>
              <a:rPr lang="en-US" dirty="0" err="1" smtClean="0"/>
              <a:t>binarySearch</a:t>
            </a:r>
            <a:r>
              <a:rPr lang="en-US" dirty="0" smtClean="0"/>
              <a:t>(array</a:t>
            </a:r>
            <a:r>
              <a:rPr lang="en-US" dirty="0"/>
              <a:t>, target) </a:t>
            </a:r>
          </a:p>
          <a:p>
            <a:pPr marL="0" indent="0">
              <a:buNone/>
            </a:pPr>
            <a:r>
              <a:rPr lang="en-US" dirty="0"/>
              <a:t>   if array is of size 1</a:t>
            </a:r>
          </a:p>
          <a:p>
            <a:pPr marL="0" indent="0">
              <a:buNone/>
            </a:pPr>
            <a:r>
              <a:rPr lang="en-US" dirty="0"/>
              <a:t>       return is array equal to target</a:t>
            </a:r>
          </a:p>
          <a:p>
            <a:pPr marL="0" indent="0">
              <a:buNone/>
            </a:pPr>
            <a:r>
              <a:rPr lang="en-US" dirty="0"/>
              <a:t>   else</a:t>
            </a:r>
          </a:p>
          <a:p>
            <a:pPr marL="0" indent="0">
              <a:buNone/>
            </a:pPr>
            <a:r>
              <a:rPr lang="en-US" dirty="0"/>
              <a:t>       find midpoint of array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if (is target in first half of the array)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binarySearch</a:t>
            </a:r>
            <a:r>
              <a:rPr lang="en-US" dirty="0" smtClean="0"/>
              <a:t>(first half of the array, target)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else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binarySearch</a:t>
            </a:r>
            <a:r>
              <a:rPr lang="en-US" dirty="0" smtClean="0"/>
              <a:t>(second half of the array, target)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First to save memory space, we are not going to send smaller and smaller array, instead we are going to send array indexes</a:t>
            </a:r>
          </a:p>
          <a:p>
            <a:r>
              <a:rPr lang="en-US" dirty="0" smtClean="0"/>
              <a:t>second we will return the index of value if found,  or -1 if not found.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binarySearch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anArray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first, </a:t>
            </a:r>
            <a:r>
              <a:rPr lang="en-US" dirty="0" err="1" smtClean="0"/>
              <a:t>int</a:t>
            </a:r>
            <a:r>
              <a:rPr lang="en-US" dirty="0" smtClean="0"/>
              <a:t> last, </a:t>
            </a:r>
            <a:r>
              <a:rPr lang="en-US" dirty="0" err="1" smtClean="0"/>
              <a:t>int</a:t>
            </a:r>
            <a:r>
              <a:rPr lang="en-US" dirty="0" smtClean="0"/>
              <a:t> target)</a:t>
            </a:r>
          </a:p>
          <a:p>
            <a:r>
              <a:rPr lang="en-US" dirty="0" smtClean="0"/>
              <a:t>array size of 1 is a simple</a:t>
            </a:r>
          </a:p>
          <a:p>
            <a:pPr marL="0" indent="0">
              <a:buNone/>
            </a:pPr>
            <a:r>
              <a:rPr lang="en-US" dirty="0" smtClean="0"/>
              <a:t>if (first == last) </a:t>
            </a:r>
          </a:p>
          <a:p>
            <a:r>
              <a:rPr lang="en-US" dirty="0" smtClean="0"/>
              <a:t>determine the mid point is now trivial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mid = (first + last) /2;</a:t>
            </a:r>
          </a:p>
          <a:p>
            <a:r>
              <a:rPr lang="en-US" dirty="0" smtClean="0"/>
              <a:t>which half</a:t>
            </a:r>
          </a:p>
          <a:p>
            <a:pPr marL="0" indent="0">
              <a:buNone/>
            </a:pPr>
            <a:r>
              <a:rPr lang="en-US" dirty="0" smtClean="0"/>
              <a:t>if (target &lt; </a:t>
            </a:r>
            <a:r>
              <a:rPr lang="en-US" dirty="0" err="1" smtClean="0"/>
              <a:t>anArray</a:t>
            </a:r>
            <a:r>
              <a:rPr lang="en-US" dirty="0" smtClean="0"/>
              <a:t>[mid])</a:t>
            </a:r>
          </a:p>
          <a:p>
            <a:r>
              <a:rPr lang="en-US" dirty="0" smtClean="0"/>
              <a:t>and first/second half is easy as well.</a:t>
            </a:r>
          </a:p>
          <a:p>
            <a:pPr marL="0" indent="0">
              <a:buNone/>
            </a:pPr>
            <a:r>
              <a:rPr lang="en-US" dirty="0" err="1" smtClean="0"/>
              <a:t>binarySearch</a:t>
            </a:r>
            <a:r>
              <a:rPr lang="en-US" dirty="0" smtClean="0"/>
              <a:t>(</a:t>
            </a:r>
            <a:r>
              <a:rPr lang="en-US" dirty="0" err="1" smtClean="0"/>
              <a:t>anArray</a:t>
            </a:r>
            <a:r>
              <a:rPr lang="en-US" dirty="0" smtClean="0"/>
              <a:t>, first, mid-1, target)  //first half</a:t>
            </a:r>
          </a:p>
          <a:p>
            <a:pPr marL="0" indent="0">
              <a:buNone/>
            </a:pPr>
            <a:r>
              <a:rPr lang="en-US" dirty="0" err="1" smtClean="0"/>
              <a:t>binarySearch</a:t>
            </a:r>
            <a:r>
              <a:rPr lang="en-US" dirty="0" smtClean="0"/>
              <a:t>(</a:t>
            </a:r>
            <a:r>
              <a:rPr lang="en-US" dirty="0" err="1" smtClean="0"/>
              <a:t>anArray</a:t>
            </a:r>
            <a:r>
              <a:rPr lang="en-US" dirty="0" smtClean="0"/>
              <a:t>, mid, target) //second half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3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issue.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mid point on the first call has the target value?</a:t>
            </a:r>
          </a:p>
          <a:p>
            <a:pPr lvl="1"/>
            <a:r>
              <a:rPr lang="en-US" dirty="0" smtClean="0"/>
              <a:t>in an array of say 100, and the target is at 50.</a:t>
            </a:r>
          </a:p>
          <a:p>
            <a:pPr lvl="2"/>
            <a:r>
              <a:rPr lang="en-US" dirty="0" smtClean="0"/>
              <a:t>We would call with size of 100, then 50, then 25, then 13, then 7, 4, 2, 1</a:t>
            </a:r>
          </a:p>
          <a:p>
            <a:pPr lvl="2"/>
            <a:r>
              <a:rPr lang="en-US" dirty="0" smtClean="0"/>
              <a:t>8 unnecessary calls.</a:t>
            </a:r>
          </a:p>
          <a:p>
            <a:r>
              <a:rPr lang="en-US" dirty="0" smtClean="0"/>
              <a:t>Let's change the base case to 2 cases</a:t>
            </a:r>
          </a:p>
          <a:p>
            <a:r>
              <a:rPr lang="en-US" dirty="0" smtClean="0"/>
              <a:t>1 if the </a:t>
            </a:r>
            <a:r>
              <a:rPr lang="en-US" dirty="0" err="1" smtClean="0"/>
              <a:t>anArray</a:t>
            </a:r>
            <a:r>
              <a:rPr lang="en-US" dirty="0" smtClean="0"/>
              <a:t> is empty</a:t>
            </a:r>
          </a:p>
          <a:p>
            <a:pPr lvl="1"/>
            <a:r>
              <a:rPr lang="en-US" dirty="0" smtClean="0"/>
              <a:t>changes second call to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anArray</a:t>
            </a:r>
            <a:r>
              <a:rPr lang="en-US" dirty="0"/>
              <a:t>, </a:t>
            </a:r>
            <a:r>
              <a:rPr lang="en-US" dirty="0" smtClean="0"/>
              <a:t>mid+1, </a:t>
            </a:r>
            <a:r>
              <a:rPr lang="en-US" dirty="0"/>
              <a:t>target) </a:t>
            </a:r>
            <a:endParaRPr lang="en-US" dirty="0" smtClean="0"/>
          </a:p>
          <a:p>
            <a:r>
              <a:rPr lang="en-US" dirty="0" smtClean="0"/>
              <a:t>2 if the </a:t>
            </a:r>
            <a:r>
              <a:rPr lang="en-US" dirty="0" err="1" smtClean="0"/>
              <a:t>anArray</a:t>
            </a:r>
            <a:r>
              <a:rPr lang="en-US" dirty="0" smtClean="0"/>
              <a:t>[mid] == target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0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anArray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first, </a:t>
            </a:r>
            <a:r>
              <a:rPr lang="en-US" dirty="0" err="1"/>
              <a:t>int</a:t>
            </a:r>
            <a:r>
              <a:rPr lang="en-US" dirty="0"/>
              <a:t> last, </a:t>
            </a:r>
            <a:r>
              <a:rPr lang="en-US" dirty="0" err="1"/>
              <a:t>int</a:t>
            </a:r>
            <a:r>
              <a:rPr lang="en-US" dirty="0"/>
              <a:t> target) {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if (first &gt; last)</a:t>
            </a:r>
          </a:p>
          <a:p>
            <a:pPr marL="0" indent="0">
              <a:buNone/>
            </a:pPr>
            <a:r>
              <a:rPr lang="en-US" dirty="0"/>
              <a:t>     return -1;  //target is not in the array.</a:t>
            </a:r>
          </a:p>
          <a:p>
            <a:pPr marL="0" indent="0">
              <a:buNone/>
            </a:pPr>
            <a:r>
              <a:rPr lang="en-US" dirty="0"/>
              <a:t>  else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mid = (first + last) /2 ;</a:t>
            </a:r>
          </a:p>
          <a:p>
            <a:pPr marL="0" indent="0">
              <a:buNone/>
            </a:pPr>
            <a:r>
              <a:rPr lang="en-US" dirty="0"/>
              <a:t>    if (target == </a:t>
            </a:r>
            <a:r>
              <a:rPr lang="en-US" dirty="0" err="1"/>
              <a:t>anArray</a:t>
            </a:r>
            <a:r>
              <a:rPr lang="en-US" dirty="0"/>
              <a:t>[mid])</a:t>
            </a:r>
          </a:p>
          <a:p>
            <a:pPr marL="0" indent="0">
              <a:buNone/>
            </a:pPr>
            <a:r>
              <a:rPr lang="en-US" dirty="0"/>
              <a:t>      return mid;  //found the target</a:t>
            </a:r>
          </a:p>
          <a:p>
            <a:pPr marL="0" indent="0">
              <a:buNone/>
            </a:pPr>
            <a:r>
              <a:rPr lang="en-US" dirty="0"/>
              <a:t>    else if (target &lt; </a:t>
            </a:r>
            <a:r>
              <a:rPr lang="en-US" dirty="0" err="1"/>
              <a:t>anArray</a:t>
            </a:r>
            <a:r>
              <a:rPr lang="en-US" dirty="0"/>
              <a:t>[mid])</a:t>
            </a:r>
          </a:p>
          <a:p>
            <a:pPr marL="0" indent="0">
              <a:buNone/>
            </a:pPr>
            <a:r>
              <a:rPr lang="en-US" dirty="0"/>
              <a:t>      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anArray</a:t>
            </a:r>
            <a:r>
              <a:rPr lang="en-US" dirty="0"/>
              <a:t>, first, mid-1, target</a:t>
            </a:r>
            <a:r>
              <a:rPr lang="en-US" dirty="0" smtClean="0"/>
              <a:t>);  //first half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else</a:t>
            </a:r>
          </a:p>
          <a:p>
            <a:pPr marL="0" indent="0">
              <a:buNone/>
            </a:pPr>
            <a:r>
              <a:rPr lang="en-US" dirty="0"/>
              <a:t>      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anArray</a:t>
            </a:r>
            <a:r>
              <a:rPr lang="en-US" dirty="0"/>
              <a:t>, mid+1, last, target</a:t>
            </a:r>
            <a:r>
              <a:rPr lang="en-US" dirty="0" smtClean="0"/>
              <a:t>); //second half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1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 </a:t>
            </a:r>
            <a:r>
              <a:rPr lang="en-US" dirty="0"/>
              <a:t>array is {1,5,9,12,15,21,29,31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search for 9  (successful)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698421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search for 22 </a:t>
            </a:r>
            <a:r>
              <a:rPr lang="en-US" dirty="0" smtClean="0"/>
              <a:t>(unsuccessful)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886313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26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largest value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Sorted array</a:t>
            </a:r>
          </a:p>
          <a:p>
            <a:pPr lvl="1"/>
            <a:r>
              <a:rPr lang="en-US" dirty="0" smtClean="0"/>
              <a:t>trivial.  It's at the end of the array (assuming ascending sort)</a:t>
            </a:r>
          </a:p>
          <a:p>
            <a:r>
              <a:rPr lang="en-US" dirty="0" smtClean="0"/>
              <a:t>unsorted array</a:t>
            </a:r>
          </a:p>
          <a:p>
            <a:pPr lvl="1"/>
            <a:r>
              <a:rPr lang="en-US" dirty="0" smtClean="0"/>
              <a:t>you could construct an iterative solution that goes through the array searching for the largest value.</a:t>
            </a:r>
          </a:p>
          <a:p>
            <a:pPr lvl="1"/>
            <a:r>
              <a:rPr lang="en-US" dirty="0" smtClean="0"/>
              <a:t>you could also construct a recursive version using divide and conquer method.</a:t>
            </a:r>
          </a:p>
          <a:p>
            <a:pPr lvl="2"/>
            <a:r>
              <a:rPr lang="en-US" dirty="0" smtClean="0"/>
              <a:t>It would be binary recursion, since we need to search both directions.</a:t>
            </a:r>
          </a:p>
          <a:p>
            <a:pPr lvl="3"/>
            <a:r>
              <a:rPr lang="en-US" dirty="0" smtClean="0"/>
              <a:t>unlike binary search where we searched in only one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r>
              <a:rPr lang="en-US" dirty="0"/>
              <a:t> </a:t>
            </a:r>
            <a:r>
              <a:rPr lang="en-US" dirty="0" smtClean="0"/>
              <a:t>for a finding largest value.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maxValue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anArray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first, </a:t>
            </a:r>
            <a:r>
              <a:rPr lang="en-US" dirty="0" err="1"/>
              <a:t>int</a:t>
            </a:r>
            <a:r>
              <a:rPr lang="en-US" dirty="0"/>
              <a:t> last)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if (first == last) {</a:t>
            </a:r>
          </a:p>
          <a:p>
            <a:pPr marL="0" indent="0">
              <a:buNone/>
            </a:pPr>
            <a:r>
              <a:rPr lang="en-US" dirty="0" smtClean="0"/>
              <a:t>     return </a:t>
            </a:r>
            <a:r>
              <a:rPr lang="en-US" dirty="0" err="1"/>
              <a:t>anArray</a:t>
            </a:r>
            <a:r>
              <a:rPr lang="en-US" dirty="0"/>
              <a:t>[first</a:t>
            </a:r>
            <a:r>
              <a:rPr lang="en-US" dirty="0" smtClean="0"/>
              <a:t>];  //only element, so it must be the max.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} else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mid = (first + last) /2 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return max</a:t>
            </a:r>
            <a:r>
              <a:rPr lang="en-US" dirty="0" smtClean="0"/>
              <a:t>(</a:t>
            </a:r>
            <a:r>
              <a:rPr lang="en-US" dirty="0"/>
              <a:t>//max of the two return values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maxValue</a:t>
            </a:r>
            <a:r>
              <a:rPr lang="en-US" dirty="0"/>
              <a:t>(</a:t>
            </a:r>
            <a:r>
              <a:rPr lang="en-US" dirty="0" err="1"/>
              <a:t>anArray</a:t>
            </a:r>
            <a:r>
              <a:rPr lang="en-US" dirty="0"/>
              <a:t>, first, mid),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maxValue</a:t>
            </a:r>
            <a:r>
              <a:rPr lang="en-US" dirty="0"/>
              <a:t>(</a:t>
            </a:r>
            <a:r>
              <a:rPr lang="en-US" dirty="0" err="1"/>
              <a:t>anArray</a:t>
            </a:r>
            <a:r>
              <a:rPr lang="en-US" dirty="0"/>
              <a:t>, mid+1, last </a:t>
            </a:r>
            <a:r>
              <a:rPr lang="en-US" dirty="0" smtClean="0"/>
              <a:t>));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8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38550" cy="4351338"/>
          </a:xfrm>
        </p:spPr>
        <p:txBody>
          <a:bodyPr/>
          <a:lstStyle/>
          <a:p>
            <a:r>
              <a:rPr lang="en-US" dirty="0"/>
              <a:t>Recursion is a function call to the same function calling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2" y="365125"/>
            <a:ext cx="6505575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316016"/>
            <a:ext cx="2800350" cy="22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</a:t>
            </a:r>
            <a:r>
              <a:rPr lang="en-US" dirty="0" err="1" smtClean="0"/>
              <a:t>anArray</a:t>
            </a:r>
            <a:r>
              <a:rPr lang="en-US" dirty="0" smtClean="0"/>
              <a:t> ={1,6,8,3}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7013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7661" y="6400800"/>
            <a:ext cx="374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this structure change for 4 items?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9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the recursive method work for a sorted list?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can drive the solution.</a:t>
            </a:r>
          </a:p>
          <a:p>
            <a:r>
              <a:rPr lang="en-US" dirty="0" smtClean="0"/>
              <a:t>in find the max value, if you always know the array was sorted</a:t>
            </a:r>
          </a:p>
          <a:p>
            <a:pPr lvl="1"/>
            <a:r>
              <a:rPr lang="en-US" dirty="0" smtClean="0"/>
              <a:t>no search, it get the value.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Question?</a:t>
            </a:r>
          </a:p>
          <a:p>
            <a:pPr lvl="1"/>
            <a:r>
              <a:rPr lang="en-US" dirty="0" smtClean="0"/>
              <a:t>Should we sort the data first then?  </a:t>
            </a:r>
          </a:p>
          <a:p>
            <a:pPr lvl="2"/>
            <a:r>
              <a:rPr lang="en-US" dirty="0" smtClean="0"/>
              <a:t>This is a question of efficiently and speed.  </a:t>
            </a:r>
          </a:p>
          <a:p>
            <a:pPr lvl="3"/>
            <a:r>
              <a:rPr lang="en-US" dirty="0" smtClean="0"/>
              <a:t>Is it faster to sort the data and then pick or just find the value?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One we can answer generally by the end of the course and </a:t>
            </a:r>
            <a:r>
              <a:rPr lang="en-US" dirty="0" err="1" smtClean="0"/>
              <a:t>cosc</a:t>
            </a:r>
            <a:r>
              <a:rPr lang="en-US" dirty="0" smtClean="0"/>
              <a:t> 3020 can answer formally.</a:t>
            </a:r>
          </a:p>
        </p:txBody>
      </p:sp>
    </p:spTree>
    <p:extLst>
      <p:ext uri="{BB962C8B-B14F-4D97-AF65-F5344CB8AC3E}">
        <p14:creationId xmlns:p14="http://schemas.microsoft.com/office/powerpoint/2010/main" val="260500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Recursion is a function call to the same function calling it.</a:t>
            </a:r>
          </a:p>
          <a:p>
            <a:r>
              <a:rPr lang="en-US" dirty="0" smtClean="0"/>
              <a:t>It's pretty common in math formulas</a:t>
            </a:r>
          </a:p>
          <a:p>
            <a:r>
              <a:rPr lang="en-US" dirty="0" smtClean="0"/>
              <a:t>The Fibonacci sequence is a good example of it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F</a:t>
            </a:r>
            <a:r>
              <a:rPr lang="en-US" baseline="-25000" dirty="0"/>
              <a:t>n-1</a:t>
            </a:r>
            <a:r>
              <a:rPr lang="en-US" dirty="0"/>
              <a:t> + </a:t>
            </a:r>
            <a:r>
              <a:rPr lang="en-US" dirty="0" smtClean="0"/>
              <a:t>F</a:t>
            </a:r>
            <a:r>
              <a:rPr lang="en-US" baseline="-25000" dirty="0" smtClean="0"/>
              <a:t>n-2</a:t>
            </a:r>
            <a:endParaRPr lang="en-US" dirty="0" smtClean="0"/>
          </a:p>
          <a:p>
            <a:pPr lvl="2"/>
            <a:r>
              <a:rPr lang="en-US" dirty="0" smtClean="0"/>
              <a:t>Where F</a:t>
            </a:r>
            <a:r>
              <a:rPr lang="en-US" sz="1000" dirty="0" smtClean="0"/>
              <a:t>1</a:t>
            </a:r>
            <a:r>
              <a:rPr lang="en-US" dirty="0" smtClean="0"/>
              <a:t> =1, and F</a:t>
            </a:r>
            <a:r>
              <a:rPr lang="en-US" sz="800" dirty="0" smtClean="0"/>
              <a:t>2</a:t>
            </a:r>
            <a:r>
              <a:rPr lang="en-US" dirty="0" smtClean="0"/>
              <a:t>=1</a:t>
            </a:r>
          </a:p>
          <a:p>
            <a:r>
              <a:rPr lang="en-US" dirty="0" smtClean="0"/>
              <a:t>1</a:t>
            </a:r>
            <a:r>
              <a:rPr lang="en-US" dirty="0"/>
              <a:t>, 1, 2, 3, 5, 8, 13, 21, 34, 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fib(</a:t>
            </a:r>
            <a:r>
              <a:rPr lang="en-US" dirty="0" err="1"/>
              <a:t>int</a:t>
            </a:r>
            <a:r>
              <a:rPr lang="en-US" dirty="0"/>
              <a:t> f) {</a:t>
            </a:r>
          </a:p>
          <a:p>
            <a:pPr>
              <a:buNone/>
            </a:pPr>
            <a:r>
              <a:rPr lang="en-US" dirty="0"/>
              <a:t>  if (f ==1) {</a:t>
            </a:r>
          </a:p>
          <a:p>
            <a:pPr>
              <a:buNone/>
            </a:pPr>
            <a:r>
              <a:rPr lang="en-US" dirty="0"/>
              <a:t>      return 1;</a:t>
            </a:r>
          </a:p>
          <a:p>
            <a:pPr>
              <a:buNone/>
            </a:pPr>
            <a:r>
              <a:rPr lang="en-US" dirty="0"/>
              <a:t>  } else if (f ==2) {</a:t>
            </a:r>
          </a:p>
          <a:p>
            <a:pPr>
              <a:buNone/>
            </a:pPr>
            <a:r>
              <a:rPr lang="en-US" dirty="0"/>
              <a:t>      return 1;</a:t>
            </a:r>
          </a:p>
          <a:p>
            <a:pPr>
              <a:buNone/>
            </a:pPr>
            <a:r>
              <a:rPr lang="en-US" dirty="0"/>
              <a:t>  } else {</a:t>
            </a:r>
          </a:p>
          <a:p>
            <a:pPr>
              <a:buNone/>
            </a:pPr>
            <a:r>
              <a:rPr lang="en-US" dirty="0"/>
              <a:t>      return </a:t>
            </a:r>
            <a:r>
              <a:rPr lang="en-US" dirty="0">
                <a:solidFill>
                  <a:srgbClr val="FF0000"/>
                </a:solidFill>
              </a:rPr>
              <a:t>fib(f-1) </a:t>
            </a: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fib(f-2)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 starting with 5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684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5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sequence starting with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6509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27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Linear Recursion</a:t>
            </a:r>
          </a:p>
          <a:p>
            <a:pPr lvl="1"/>
            <a:r>
              <a:rPr lang="en-US" dirty="0" smtClean="0"/>
              <a:t>The function makes a single call to itself each time.</a:t>
            </a:r>
          </a:p>
          <a:p>
            <a:r>
              <a:rPr lang="en-US" dirty="0" smtClean="0"/>
              <a:t>Tail Recursion</a:t>
            </a:r>
          </a:p>
          <a:p>
            <a:pPr lvl="1"/>
            <a:r>
              <a:rPr lang="en-US" dirty="0" smtClean="0"/>
              <a:t>Linear recursion, but the call is at </a:t>
            </a:r>
            <a:r>
              <a:rPr lang="en-US" dirty="0" err="1" smtClean="0"/>
              <a:t>at</a:t>
            </a:r>
            <a:r>
              <a:rPr lang="en-US" dirty="0" smtClean="0"/>
              <a:t> the end of function.</a:t>
            </a:r>
          </a:p>
          <a:p>
            <a:pPr lvl="2"/>
            <a:r>
              <a:rPr lang="en-US" dirty="0" smtClean="0"/>
              <a:t>Normally can be rewritten without recursion as well.</a:t>
            </a:r>
          </a:p>
          <a:p>
            <a:r>
              <a:rPr lang="en-US" dirty="0"/>
              <a:t>Binary Recursion</a:t>
            </a:r>
          </a:p>
          <a:p>
            <a:pPr lvl="1"/>
            <a:r>
              <a:rPr lang="en-US" dirty="0"/>
              <a:t>Has two recursive calls</a:t>
            </a:r>
          </a:p>
          <a:p>
            <a:pPr lvl="2"/>
            <a:r>
              <a:rPr lang="en-US" dirty="0"/>
              <a:t>Like Fibonacci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Exponential recursion</a:t>
            </a:r>
          </a:p>
          <a:p>
            <a:pPr lvl="1"/>
            <a:r>
              <a:rPr lang="en-US" dirty="0"/>
              <a:t>if you were to draw out a representation of all the function calls, would have an exponential number of calls in relation to the size of the data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Nested Recursion</a:t>
            </a:r>
          </a:p>
          <a:p>
            <a:pPr lvl="1"/>
            <a:r>
              <a:rPr lang="en-US" dirty="0" smtClean="0"/>
              <a:t>One of the arguments to the recursive function is a recursive call to itself.</a:t>
            </a:r>
          </a:p>
          <a:p>
            <a:r>
              <a:rPr lang="en-US" dirty="0"/>
              <a:t>Mutual Recursion </a:t>
            </a:r>
            <a:endParaRPr lang="en-US" dirty="0" smtClean="0"/>
          </a:p>
          <a:p>
            <a:pPr lvl="1"/>
            <a:r>
              <a:rPr lang="en-US" dirty="0" smtClean="0"/>
              <a:t>Two or more functions are call each other.</a:t>
            </a:r>
          </a:p>
          <a:p>
            <a:pPr lvl="2"/>
            <a:r>
              <a:rPr lang="en-US" dirty="0" smtClean="0"/>
              <a:t>A calls B</a:t>
            </a:r>
          </a:p>
          <a:p>
            <a:pPr lvl="2"/>
            <a:r>
              <a:rPr lang="en-US" dirty="0" smtClean="0"/>
              <a:t>B calls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recursion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Let's print a string backward using recursion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pretty simple without recursion</a:t>
            </a:r>
          </a:p>
          <a:p>
            <a:pPr lvl="1"/>
            <a:r>
              <a:rPr lang="en-US" dirty="0" smtClean="0"/>
              <a:t>using a loop, start at the end and work backward.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524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void </a:t>
            </a:r>
            <a:r>
              <a:rPr lang="en-US" dirty="0" err="1" smtClean="0">
                <a:cs typeface="Courier New" panose="02070309020205020404" pitchFamily="49" charset="0"/>
              </a:rPr>
              <a:t>prt_backward</a:t>
            </a:r>
            <a:r>
              <a:rPr lang="en-US" dirty="0" smtClean="0">
                <a:cs typeface="Courier New" panose="02070309020205020404" pitchFamily="49" charset="0"/>
              </a:rPr>
              <a:t>(string text) {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cs typeface="Courier New" panose="02070309020205020404" pitchFamily="49" charset="0"/>
              </a:rPr>
              <a:t>int</a:t>
            </a:r>
            <a:r>
              <a:rPr lang="en-US" dirty="0" smtClean="0">
                <a:cs typeface="Courier New" panose="02070309020205020404" pitchFamily="49" charset="0"/>
              </a:rPr>
              <a:t> length = </a:t>
            </a:r>
            <a:r>
              <a:rPr lang="en-US" dirty="0" err="1" smtClean="0">
                <a:cs typeface="Courier New" panose="02070309020205020404" pitchFamily="49" charset="0"/>
              </a:rPr>
              <a:t>text.size</a:t>
            </a:r>
            <a:r>
              <a:rPr lang="en-US" dirty="0" smtClean="0"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if (length &gt;0 ) {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 //now send the rest of the string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cs typeface="Courier New" panose="02070309020205020404" pitchFamily="49" charset="0"/>
              </a:rPr>
              <a:t>prt_backward</a:t>
            </a:r>
            <a:r>
              <a:rPr lang="en-US" dirty="0" smtClean="0"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cs typeface="Courier New" panose="02070309020205020404" pitchFamily="49" charset="0"/>
              </a:rPr>
              <a:t>text.substr</a:t>
            </a:r>
            <a:r>
              <a:rPr lang="en-US" dirty="0" smtClean="0">
                <a:cs typeface="Courier New" panose="02070309020205020404" pitchFamily="49" charset="0"/>
              </a:rPr>
              <a:t>(1,length));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   //print our character.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cs typeface="Courier New" panose="02070309020205020404" pitchFamily="49" charset="0"/>
              </a:rPr>
              <a:t>cout</a:t>
            </a:r>
            <a:r>
              <a:rPr lang="en-US" dirty="0" smtClean="0">
                <a:cs typeface="Courier New" panose="02070309020205020404" pitchFamily="49" charset="0"/>
              </a:rPr>
              <a:t> &lt;&lt;text.at(0);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</a:t>
            </a:r>
            <a:r>
              <a:rPr lang="en-US" dirty="0" err="1" smtClean="0"/>
              <a:t>prt_backward</a:t>
            </a:r>
            <a:r>
              <a:rPr lang="en-US" dirty="0" smtClean="0"/>
              <a:t> with "cat"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895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7971183" y="4313583"/>
            <a:ext cx="195800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48470" y="4333461"/>
            <a:ext cx="1709530" cy="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95330" y="4333461"/>
            <a:ext cx="178904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void </a:t>
            </a:r>
            <a:r>
              <a:rPr lang="en-US" dirty="0" err="1" smtClean="0">
                <a:cs typeface="Courier New" panose="02070309020205020404" pitchFamily="49" charset="0"/>
              </a:rPr>
              <a:t>prt_backward</a:t>
            </a:r>
            <a:r>
              <a:rPr lang="en-US" dirty="0" smtClean="0">
                <a:cs typeface="Courier New" panose="02070309020205020404" pitchFamily="49" charset="0"/>
              </a:rPr>
              <a:t>(string text) {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cs typeface="Courier New" panose="02070309020205020404" pitchFamily="49" charset="0"/>
              </a:rPr>
              <a:t>int</a:t>
            </a:r>
            <a:r>
              <a:rPr lang="en-US" dirty="0" smtClean="0">
                <a:cs typeface="Courier New" panose="02070309020205020404" pitchFamily="49" charset="0"/>
              </a:rPr>
              <a:t> length = </a:t>
            </a:r>
            <a:r>
              <a:rPr lang="en-US" dirty="0" err="1" smtClean="0">
                <a:cs typeface="Courier New" panose="02070309020205020404" pitchFamily="49" charset="0"/>
              </a:rPr>
              <a:t>text.size</a:t>
            </a:r>
            <a:r>
              <a:rPr lang="en-US" dirty="0" smtClean="0"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if (length &gt;0 ) {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//print our character.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cs typeface="Courier New" panose="02070309020205020404" pitchFamily="49" charset="0"/>
              </a:rPr>
              <a:t>cout</a:t>
            </a:r>
            <a:r>
              <a:rPr lang="en-US" dirty="0" smtClean="0">
                <a:cs typeface="Courier New" panose="02070309020205020404" pitchFamily="49" charset="0"/>
              </a:rPr>
              <a:t> &lt;&lt;text.at(0);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 //now send the rest of the string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cs typeface="Courier New" panose="02070309020205020404" pitchFamily="49" charset="0"/>
              </a:rPr>
              <a:t>prt_backward</a:t>
            </a:r>
            <a:r>
              <a:rPr lang="en-US" dirty="0" smtClean="0"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cs typeface="Courier New" panose="02070309020205020404" pitchFamily="49" charset="0"/>
              </a:rPr>
              <a:t>text.substr</a:t>
            </a:r>
            <a:r>
              <a:rPr lang="en-US" dirty="0" smtClean="0">
                <a:cs typeface="Courier New" panose="02070309020205020404" pitchFamily="49" charset="0"/>
              </a:rPr>
              <a:t>(1,length));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the output of the code called with "cat"?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4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1416</Words>
  <Application>Microsoft Office PowerPoint</Application>
  <PresentationFormat>Widescreen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Tahoma</vt:lpstr>
      <vt:lpstr>Office Theme</vt:lpstr>
      <vt:lpstr>Cosc 2030</vt:lpstr>
      <vt:lpstr>Recursion</vt:lpstr>
      <vt:lpstr>Recursion</vt:lpstr>
      <vt:lpstr>Fibonacci sequence starting with 5</vt:lpstr>
      <vt:lpstr>Fibonacci sequence starting with 6</vt:lpstr>
      <vt:lpstr>Types of recursion</vt:lpstr>
      <vt:lpstr>Linear recursion</vt:lpstr>
      <vt:lpstr>progression of prt_backward with "cat"</vt:lpstr>
      <vt:lpstr>Question</vt:lpstr>
      <vt:lpstr>data structure: an array</vt:lpstr>
      <vt:lpstr>Search </vt:lpstr>
      <vt:lpstr>Question:  the Data?</vt:lpstr>
      <vt:lpstr>Binary search</vt:lpstr>
      <vt:lpstr>binary search implementation</vt:lpstr>
      <vt:lpstr>efficiency issue.</vt:lpstr>
      <vt:lpstr>efficient version</vt:lpstr>
      <vt:lpstr>examples  array is {1,5,9,12,15,21,29,31}</vt:lpstr>
      <vt:lpstr>finding the largest value</vt:lpstr>
      <vt:lpstr>code for a finding largest value.</vt:lpstr>
      <vt:lpstr>example using anArray ={1,6,8,3}</vt:lpstr>
      <vt:lpstr>Question</vt:lpstr>
      <vt:lpstr>Question (2)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James S. Ward</cp:lastModifiedBy>
  <cp:revision>25</cp:revision>
  <dcterms:created xsi:type="dcterms:W3CDTF">2019-06-06T15:30:49Z</dcterms:created>
  <dcterms:modified xsi:type="dcterms:W3CDTF">2020-08-27T15:49:48Z</dcterms:modified>
</cp:coreProperties>
</file>