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58" r:id="rId4"/>
    <p:sldId id="259" r:id="rId5"/>
    <p:sldId id="260" r:id="rId6"/>
    <p:sldId id="261" r:id="rId7"/>
    <p:sldId id="270" r:id="rId8"/>
    <p:sldId id="271" r:id="rId9"/>
    <p:sldId id="262" r:id="rId10"/>
    <p:sldId id="263" r:id="rId11"/>
    <p:sldId id="265" r:id="rId12"/>
    <p:sldId id="266" r:id="rId13"/>
    <p:sldId id="264" r:id="rId14"/>
    <p:sldId id="267" r:id="rId15"/>
    <p:sldId id="268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80BB5-2F5C-4850-9100-115CD0BA21E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3A7D7-B7F4-4838-92C1-40A3DB8D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5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https://www.geeksforgeeks.org/binary-heap/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A7D7-B7F4-4838-92C1-40A3DB8DBA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3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8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3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4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6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7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4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2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8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0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3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45CE-1C8C-4328-90F0-F9711A7DE94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cosc 2030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Queues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8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Priority queues extend queues with the following changes:</a:t>
            </a:r>
          </a:p>
          <a:p>
            <a:pPr lvl="1"/>
            <a:r>
              <a:rPr lang="en-US" dirty="0"/>
              <a:t>every data item has a priority associated with it</a:t>
            </a:r>
          </a:p>
          <a:p>
            <a:pPr lvl="1"/>
            <a:r>
              <a:rPr lang="en-US" dirty="0"/>
              <a:t>higher priority data items are removed before lower priority</a:t>
            </a:r>
          </a:p>
          <a:p>
            <a:pPr lvl="1"/>
            <a:r>
              <a:rPr lang="en-US" dirty="0"/>
              <a:t>if two elements have the same priority, it based on the order of the queue</a:t>
            </a:r>
          </a:p>
          <a:p>
            <a:endParaRPr lang="en-US" dirty="0"/>
          </a:p>
          <a:p>
            <a:r>
              <a:rPr lang="en-US" dirty="0"/>
              <a:t>uses</a:t>
            </a:r>
          </a:p>
          <a:p>
            <a:pPr lvl="1"/>
            <a:r>
              <a:rPr lang="en-US" dirty="0"/>
              <a:t>most CPU scheduling algorithms use a priority queue.  Some processes have a higher priority (</a:t>
            </a:r>
            <a:r>
              <a:rPr lang="en-US" dirty="0" err="1"/>
              <a:t>ie</a:t>
            </a:r>
            <a:r>
              <a:rPr lang="en-US" dirty="0"/>
              <a:t> need to run more often)</a:t>
            </a:r>
          </a:p>
          <a:p>
            <a:pPr lvl="1"/>
            <a:r>
              <a:rPr lang="en-US" dirty="0"/>
              <a:t>graph algorithms like </a:t>
            </a:r>
            <a:r>
              <a:rPr lang="en-US" dirty="0" err="1"/>
              <a:t>Dijkstra's</a:t>
            </a:r>
            <a:r>
              <a:rPr lang="en-US" dirty="0"/>
              <a:t> shortest path and Prim's Minimum spanning tree can be implemented with priority queues data structures</a:t>
            </a:r>
          </a:p>
          <a:p>
            <a:pPr lvl="1"/>
            <a:r>
              <a:rPr lang="en-US" dirty="0"/>
              <a:t>Any type of algorithm that needs a weight, cost, or distance applied to an item, vertex, and/or node.</a:t>
            </a:r>
          </a:p>
        </p:txBody>
      </p:sp>
    </p:spTree>
    <p:extLst>
      <p:ext uri="{BB962C8B-B14F-4D97-AF65-F5344CB8AC3E}">
        <p14:creationId xmlns:p14="http://schemas.microsoft.com/office/powerpoint/2010/main" val="190116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Let's insert the following.  </a:t>
            </a:r>
          </a:p>
          <a:p>
            <a:pPr lvl="1"/>
            <a:r>
              <a:rPr lang="en-US" dirty="0"/>
              <a:t>Data is a letter, priority is a number (higher number, higher priority)</a:t>
            </a:r>
          </a:p>
          <a:p>
            <a:pPr lvl="1"/>
            <a:r>
              <a:rPr lang="en-US" dirty="0"/>
              <a:t>enqueue order:  A 2, B 4, C 1, D 4, E 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front()  returns?</a:t>
            </a:r>
          </a:p>
          <a:p>
            <a:pPr lvl="2"/>
            <a:r>
              <a:rPr lang="en-US" dirty="0"/>
              <a:t>now dequeue()</a:t>
            </a:r>
          </a:p>
          <a:p>
            <a:pPr lvl="1"/>
            <a:r>
              <a:rPr lang="en-US" dirty="0"/>
              <a:t>front() returns?  </a:t>
            </a:r>
          </a:p>
          <a:p>
            <a:pPr lvl="2"/>
            <a:r>
              <a:rPr lang="en-US" dirty="0"/>
              <a:t>and dequeue()</a:t>
            </a:r>
          </a:p>
          <a:p>
            <a:pPr lvl="1"/>
            <a:r>
              <a:rPr lang="en-US" dirty="0"/>
              <a:t>front() returns?</a:t>
            </a:r>
          </a:p>
        </p:txBody>
      </p:sp>
    </p:spTree>
    <p:extLst>
      <p:ext uri="{BB962C8B-B14F-4D97-AF65-F5344CB8AC3E}">
        <p14:creationId xmlns:p14="http://schemas.microsoft.com/office/powerpoint/2010/main" val="92157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queue "stored" and implemented.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4236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 we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stored it just queue does and then search in front/dequeue?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reorganize the queue during enqueue?</a:t>
            </a:r>
          </a:p>
          <a:p>
            <a:pPr marL="0" indent="0">
              <a:buNone/>
            </a:pPr>
            <a:r>
              <a:rPr lang="en-US" dirty="0"/>
              <a:t>insert: A 2</a:t>
            </a:r>
          </a:p>
          <a:p>
            <a:pPr marL="0" indent="0">
              <a:buNone/>
            </a:pPr>
            <a:r>
              <a:rPr lang="en-US" dirty="0"/>
              <a:t>insert: B 4</a:t>
            </a:r>
          </a:p>
          <a:p>
            <a:pPr marL="0" indent="0">
              <a:buNone/>
            </a:pPr>
            <a:r>
              <a:rPr lang="en-US" dirty="0"/>
              <a:t>insert: C 1</a:t>
            </a:r>
          </a:p>
          <a:p>
            <a:pPr marL="0" indent="0">
              <a:buNone/>
            </a:pPr>
            <a:r>
              <a:rPr lang="en-US" dirty="0"/>
              <a:t>insert: D 4</a:t>
            </a:r>
          </a:p>
          <a:p>
            <a:pPr marL="0" indent="0">
              <a:buNone/>
            </a:pPr>
            <a:r>
              <a:rPr lang="en-US" dirty="0"/>
              <a:t>insert: E 2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1847" y="1825625"/>
            <a:ext cx="5857672" cy="47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49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node has to hold a new piece of information</a:t>
            </a:r>
          </a:p>
          <a:p>
            <a:pPr lvl="1"/>
            <a:r>
              <a:rPr lang="en-US" dirty="0"/>
              <a:t>integer priority variable to hold the priority.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int</a:t>
            </a:r>
            <a:r>
              <a:rPr lang="en-US" dirty="0"/>
              <a:t> priority;  </a:t>
            </a:r>
          </a:p>
        </p:txBody>
      </p:sp>
    </p:spTree>
    <p:extLst>
      <p:ext uri="{BB962C8B-B14F-4D97-AF65-F5344CB8AC3E}">
        <p14:creationId xmlns:p14="http://schemas.microsoft.com/office/powerpoint/2010/main" val="2209105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Queue changes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front and dequeue to a search?</a:t>
            </a:r>
          </a:p>
          <a:p>
            <a:pPr lvl="2"/>
            <a:r>
              <a:rPr lang="en-US" dirty="0"/>
              <a:t>What usage and/or data would this be the faster solution? </a:t>
            </a:r>
          </a:p>
          <a:p>
            <a:pPr lvl="3"/>
            <a:r>
              <a:rPr lang="en-US" dirty="0"/>
              <a:t>Think about what happens more often.  How much of the data is in the queue at any time.  </a:t>
            </a:r>
          </a:p>
          <a:p>
            <a:pPr marL="1371600" lvl="3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enqueue keeps a sorted list by priority?</a:t>
            </a:r>
          </a:p>
          <a:p>
            <a:pPr lvl="2"/>
            <a:r>
              <a:rPr lang="en-US" dirty="0"/>
              <a:t>With what usage and/or data would be this be faster solution?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05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Priority </a:t>
            </a:r>
            <a:r>
              <a:rPr lang="en-US" dirty="0"/>
              <a:t>Queue can also be implemented as Binary Heap (which is a version of Binary Tree)   </a:t>
            </a:r>
          </a:p>
          <a:p>
            <a:pPr lvl="1"/>
            <a:r>
              <a:rPr lang="en-US" dirty="0"/>
              <a:t>That is for a later lecture.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34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243389" y="1676401"/>
            <a:ext cx="17351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54725" y="2044701"/>
            <a:ext cx="17351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0" y="2679701"/>
            <a:ext cx="17351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  <p:bldP spid="1741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226" y="787940"/>
            <a:ext cx="6438171" cy="53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0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25247" cy="4351338"/>
          </a:xfrm>
        </p:spPr>
        <p:txBody>
          <a:bodyPr/>
          <a:lstStyle/>
          <a:p>
            <a:r>
              <a:rPr lang="en-US" dirty="0"/>
              <a:t>Queues are a simple data structure that uses FIFO (First In First Out) operations</a:t>
            </a:r>
          </a:p>
          <a:p>
            <a:pPr lvl="1"/>
            <a:r>
              <a:rPr lang="en-US" dirty="0"/>
              <a:t>a new element is added to the end of the list.</a:t>
            </a:r>
          </a:p>
          <a:p>
            <a:pPr lvl="1"/>
            <a:r>
              <a:rPr lang="en-US" dirty="0"/>
              <a:t>an element can only be removed from the top/front of the list.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like stacks, we don't have random access to the list.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54" y="2286794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237133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enqueue </a:t>
            </a:r>
          </a:p>
          <a:p>
            <a:pPr lvl="2"/>
            <a:r>
              <a:rPr lang="en-US" dirty="0"/>
              <a:t>add new item to end of the list</a:t>
            </a:r>
          </a:p>
          <a:p>
            <a:pPr lvl="1"/>
            <a:r>
              <a:rPr lang="en-US" dirty="0"/>
              <a:t>dequeue</a:t>
            </a:r>
          </a:p>
          <a:p>
            <a:pPr lvl="2"/>
            <a:r>
              <a:rPr lang="en-US" dirty="0"/>
              <a:t>remove front item in the list</a:t>
            </a:r>
          </a:p>
          <a:p>
            <a:pPr lvl="1"/>
            <a:r>
              <a:rPr lang="en-US" dirty="0"/>
              <a:t>front</a:t>
            </a:r>
          </a:p>
          <a:p>
            <a:pPr lvl="2"/>
            <a:r>
              <a:rPr lang="en-US" dirty="0"/>
              <a:t>return value of front of the list</a:t>
            </a:r>
          </a:p>
          <a:p>
            <a:pPr lvl="3"/>
            <a:r>
              <a:rPr lang="en-US" dirty="0"/>
              <a:t>"zero" value if empty.</a:t>
            </a:r>
          </a:p>
          <a:p>
            <a:pPr lvl="1"/>
            <a:r>
              <a:rPr lang="en-US" dirty="0"/>
              <a:t>Empty/</a:t>
            </a:r>
            <a:r>
              <a:rPr lang="en-US" dirty="0" err="1"/>
              <a:t>isEmpty</a:t>
            </a:r>
            <a:endParaRPr lang="en-US" dirty="0"/>
          </a:p>
          <a:p>
            <a:pPr lvl="2"/>
            <a:r>
              <a:rPr lang="en-US" dirty="0"/>
              <a:t>T/F if queue is empty.</a:t>
            </a:r>
          </a:p>
          <a:p>
            <a:pPr lvl="1"/>
            <a:r>
              <a:rPr lang="en-US" dirty="0"/>
              <a:t>size</a:t>
            </a:r>
          </a:p>
          <a:p>
            <a:pPr lvl="2"/>
            <a:r>
              <a:rPr lang="en-US" dirty="0"/>
              <a:t>return the size of the queue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scheduling algorithms</a:t>
            </a:r>
          </a:p>
          <a:p>
            <a:pPr lvl="1"/>
            <a:r>
              <a:rPr lang="en-US" dirty="0"/>
              <a:t>networking</a:t>
            </a:r>
          </a:p>
          <a:p>
            <a:pPr lvl="1"/>
            <a:r>
              <a:rPr lang="en-US" dirty="0"/>
              <a:t>inter-process communication</a:t>
            </a:r>
          </a:p>
          <a:p>
            <a:pPr lvl="1"/>
            <a:r>
              <a:rPr lang="en-US" dirty="0"/>
              <a:t>graph and path-finding algorithms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anything that needs a FIFO data sequence.</a:t>
            </a:r>
          </a:p>
          <a:p>
            <a:pPr lvl="2"/>
            <a:r>
              <a:rPr lang="en-US" dirty="0"/>
              <a:t>real world: lines</a:t>
            </a:r>
          </a:p>
          <a:p>
            <a:pPr lvl="3"/>
            <a:r>
              <a:rPr lang="en-US" dirty="0"/>
              <a:t>British word is queue</a:t>
            </a:r>
          </a:p>
        </p:txBody>
      </p:sp>
    </p:spTree>
    <p:extLst>
      <p:ext uri="{BB962C8B-B14F-4D97-AF65-F5344CB8AC3E}">
        <p14:creationId xmlns:p14="http://schemas.microsoft.com/office/powerpoint/2010/main" val="19119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queue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implement </a:t>
            </a:r>
          </a:p>
          <a:p>
            <a:pPr lvl="1"/>
            <a:r>
              <a:rPr lang="en-US" dirty="0"/>
              <a:t>enqueue(), dequeue(), front() [sometimes called top() or peek()], </a:t>
            </a:r>
            <a:r>
              <a:rPr lang="en-US" dirty="0" err="1"/>
              <a:t>isEmpty</a:t>
            </a:r>
            <a:r>
              <a:rPr lang="en-US" dirty="0"/>
              <a:t>() and  size()</a:t>
            </a:r>
          </a:p>
          <a:p>
            <a:r>
              <a:rPr lang="en-US" dirty="0"/>
              <a:t>Same as stacks, we already have a linked list.  So instead of starting from scratch</a:t>
            </a:r>
          </a:p>
          <a:p>
            <a:pPr lvl="1"/>
            <a:r>
              <a:rPr lang="en-US" dirty="0"/>
              <a:t>use inheritance.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0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for queue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void enqueue( data )</a:t>
            </a:r>
          </a:p>
          <a:p>
            <a:pPr lvl="1"/>
            <a:r>
              <a:rPr lang="en-US" dirty="0"/>
              <a:t>calls what method already written?</a:t>
            </a:r>
          </a:p>
          <a:p>
            <a:r>
              <a:rPr lang="en-US" dirty="0"/>
              <a:t>void dequeue()</a:t>
            </a:r>
          </a:p>
          <a:p>
            <a:pPr lvl="1"/>
            <a:r>
              <a:rPr lang="en-US" dirty="0"/>
              <a:t>calls what method already written?</a:t>
            </a:r>
          </a:p>
          <a:p>
            <a:r>
              <a:rPr lang="en-US" dirty="0"/>
              <a:t>data front()</a:t>
            </a:r>
          </a:p>
          <a:p>
            <a:pPr lvl="1"/>
            <a:r>
              <a:rPr lang="en-US" dirty="0"/>
              <a:t>May need to be written.  Remember peek just returns the value of the top of the stack</a:t>
            </a:r>
          </a:p>
          <a:p>
            <a:r>
              <a:rPr lang="en-US" dirty="0"/>
              <a:t>bool </a:t>
            </a:r>
            <a:r>
              <a:rPr lang="en-US" dirty="0" err="1"/>
              <a:t>isEmpty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call what method already written?  </a:t>
            </a:r>
          </a:p>
          <a:p>
            <a:pPr lvl="1"/>
            <a:r>
              <a:rPr lang="en-US" dirty="0"/>
              <a:t>or no override if we just use the empty method from linked lists.</a:t>
            </a:r>
          </a:p>
          <a:p>
            <a:r>
              <a:rPr lang="en-US" dirty="0" err="1"/>
              <a:t>int</a:t>
            </a:r>
            <a:r>
              <a:rPr lang="en-US" dirty="0"/>
              <a:t> size() </a:t>
            </a:r>
          </a:p>
          <a:p>
            <a:pPr lvl="1"/>
            <a:r>
              <a:rPr lang="en-US" dirty="0"/>
              <a:t>calls what method already written?  </a:t>
            </a:r>
          </a:p>
          <a:p>
            <a:pPr lvl="1"/>
            <a:r>
              <a:rPr lang="en-US" dirty="0"/>
              <a:t>or no override needed, just use the size method in linked lists.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6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inheritance!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template&lt;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T&gt;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myQueue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&lt;T&gt;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public: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void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enqueue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 item)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&lt;T&gt;::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insertLast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(item);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bool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dequeue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&lt;T&gt;::head !=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&lt;T&gt;::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remove_front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 return true;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} else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false;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6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inheritance!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T </a:t>
            </a:r>
            <a:r>
              <a:rPr lang="en-US" dirty="0"/>
              <a:t>front() {</a:t>
            </a:r>
          </a:p>
          <a:p>
            <a:pPr marL="0" indent="0">
              <a:buNone/>
            </a:pPr>
            <a:r>
              <a:rPr lang="en-US" dirty="0"/>
              <a:t>      if (</a:t>
            </a:r>
            <a:r>
              <a:rPr lang="en-US" dirty="0" err="1"/>
              <a:t>myList</a:t>
            </a:r>
            <a:r>
              <a:rPr lang="en-US" dirty="0"/>
              <a:t>&lt;T&gt;::head != </a:t>
            </a:r>
            <a:r>
              <a:rPr lang="en-US" dirty="0" err="1"/>
              <a:t>nullptr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return </a:t>
            </a:r>
            <a:r>
              <a:rPr lang="en-US" dirty="0" err="1"/>
              <a:t>myList</a:t>
            </a:r>
            <a:r>
              <a:rPr lang="en-US" dirty="0"/>
              <a:t>&lt;T&gt;::head-&gt;data;</a:t>
            </a:r>
          </a:p>
          <a:p>
            <a:pPr marL="0" indent="0">
              <a:buNone/>
            </a:pPr>
            <a:r>
              <a:rPr lang="en-US" dirty="0"/>
              <a:t>      else</a:t>
            </a:r>
          </a:p>
          <a:p>
            <a:pPr marL="0" indent="0">
              <a:buNone/>
            </a:pPr>
            <a:r>
              <a:rPr lang="en-US" dirty="0"/>
              <a:t>       return </a:t>
            </a:r>
            <a:r>
              <a:rPr lang="en-US" dirty="0" err="1"/>
              <a:t>nullptr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of queue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fast are these operations?   </a:t>
            </a:r>
          </a:p>
          <a:p>
            <a:r>
              <a:rPr lang="en-US" dirty="0"/>
              <a:t>Do they run in constant time or does the run time change depending on the length of the list?</a:t>
            </a:r>
          </a:p>
          <a:p>
            <a:pPr lvl="1"/>
            <a:r>
              <a:rPr lang="en-US" dirty="0"/>
              <a:t>enqueue?</a:t>
            </a:r>
          </a:p>
          <a:p>
            <a:pPr lvl="1"/>
            <a:r>
              <a:rPr lang="en-US" dirty="0"/>
              <a:t>dequeue?</a:t>
            </a:r>
          </a:p>
          <a:p>
            <a:pPr lvl="1"/>
            <a:r>
              <a:rPr lang="en-US" dirty="0"/>
              <a:t>front?</a:t>
            </a:r>
          </a:p>
          <a:p>
            <a:pPr lvl="1"/>
            <a:r>
              <a:rPr lang="en-US" dirty="0"/>
              <a:t>empty and size?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4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792</Words>
  <Application>Microsoft Office PowerPoint</Application>
  <PresentationFormat>Widescreen</PresentationFormat>
  <Paragraphs>126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Tahoma</vt:lpstr>
      <vt:lpstr>Office Theme</vt:lpstr>
      <vt:lpstr>cosc 2030</vt:lpstr>
      <vt:lpstr>PowerPoint Presentation</vt:lpstr>
      <vt:lpstr>Queues</vt:lpstr>
      <vt:lpstr>Queues</vt:lpstr>
      <vt:lpstr>Writing a queue</vt:lpstr>
      <vt:lpstr>inheritance for queue operations</vt:lpstr>
      <vt:lpstr>using inheritance! </vt:lpstr>
      <vt:lpstr>using inheritance! (2)</vt:lpstr>
      <vt:lpstr>efficiency of queue operations</vt:lpstr>
      <vt:lpstr>Priority Queue</vt:lpstr>
      <vt:lpstr>Priority Queue (2)</vt:lpstr>
      <vt:lpstr>How is the queue "stored" and implemented.</vt:lpstr>
      <vt:lpstr>implementation</vt:lpstr>
      <vt:lpstr>implementation (2)</vt:lpstr>
      <vt:lpstr>implementation (3)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2030</dc:title>
  <dc:creator>James S. Ward</dc:creator>
  <cp:lastModifiedBy>Jim Ward</cp:lastModifiedBy>
  <cp:revision>22</cp:revision>
  <dcterms:created xsi:type="dcterms:W3CDTF">2019-06-17T16:05:41Z</dcterms:created>
  <dcterms:modified xsi:type="dcterms:W3CDTF">2026-02-11T16:37:32Z</dcterms:modified>
</cp:coreProperties>
</file>