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7" r:id="rId22"/>
    <p:sldId id="278" r:id="rId23"/>
    <p:sldId id="279" r:id="rId24"/>
    <p:sldId id="280" r:id="rId25"/>
    <p:sldId id="2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3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0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6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4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7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6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0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EAA3-7CB1-44AD-AB7E-E7C07D7E998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778CC-53F8-4111-9C67-EBE7BD81D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3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7/docs/api/java/util/regex/Matcher.html" TargetMode="External"/><Relationship Id="rId2" Type="http://schemas.openxmlformats.org/officeDocument/2006/relationships/hyperlink" Target="https://docs.oracle.com/javase/7/docs/api/java/util/regex/Pattern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String Parsing in </a:t>
            </a:r>
            <a:r>
              <a:rPr lang="en-US" dirty="0" err="1"/>
              <a:t>c++</a:t>
            </a:r>
            <a:r>
              <a:rPr lang="en-US" dirty="0"/>
              <a:t> </a:t>
            </a:r>
          </a:p>
          <a:p>
            <a:r>
              <a:rPr lang="en-US" dirty="0"/>
              <a:t>Regular Expressions</a:t>
            </a:r>
          </a:p>
          <a:p>
            <a:r>
              <a:rPr lang="en-US" dirty="0"/>
              <a:t>replace</a:t>
            </a:r>
          </a:p>
        </p:txBody>
      </p:sp>
    </p:spTree>
    <p:extLst>
      <p:ext uri="{BB962C8B-B14F-4D97-AF65-F5344CB8AC3E}">
        <p14:creationId xmlns:p14="http://schemas.microsoft.com/office/powerpoint/2010/main" val="614384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alternation and group matching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| allows an </a:t>
            </a:r>
            <a:r>
              <a:rPr lang="en-US" altLang="en-US" dirty="0" err="1"/>
              <a:t>or'd</a:t>
            </a:r>
            <a:r>
              <a:rPr lang="en-US" altLang="en-US" dirty="0"/>
              <a:t> matching</a:t>
            </a:r>
          </a:p>
          <a:p>
            <a:r>
              <a:rPr lang="en-US" altLang="en-US" dirty="0"/>
              <a:t>line = "Wilma Flintstone";</a:t>
            </a:r>
          </a:p>
          <a:p>
            <a:r>
              <a:rPr lang="en-US" altLang="en-US" dirty="0"/>
              <a:t>regex pattern("</a:t>
            </a:r>
            <a:r>
              <a:rPr lang="en-US" altLang="en-US" dirty="0" err="1"/>
              <a:t>Fred|Wilma|Pebbles</a:t>
            </a:r>
            <a:r>
              <a:rPr lang="en-US" altLang="en-US" dirty="0"/>
              <a:t>");</a:t>
            </a:r>
          </a:p>
          <a:p>
            <a:r>
              <a:rPr lang="en-US" altLang="en-US" dirty="0"/>
              <a:t>replaced = </a:t>
            </a:r>
            <a:r>
              <a:rPr lang="en-US" altLang="en-US" dirty="0" err="1"/>
              <a:t>regex_replace</a:t>
            </a:r>
            <a:r>
              <a:rPr lang="en-US" altLang="en-US" dirty="0"/>
              <a:t>(</a:t>
            </a:r>
            <a:r>
              <a:rPr lang="en-US" altLang="en-US" dirty="0" err="1"/>
              <a:t>line,pattern</a:t>
            </a:r>
            <a:r>
              <a:rPr lang="en-US" altLang="en-US" dirty="0"/>
              <a:t>, "Dino");</a:t>
            </a:r>
          </a:p>
          <a:p>
            <a:pPr lvl="1"/>
            <a:r>
              <a:rPr lang="en-US" altLang="en-US" dirty="0"/>
              <a:t>replaced = "Dino Flintstone";</a:t>
            </a:r>
          </a:p>
          <a:p>
            <a:pPr lvl="1"/>
            <a:r>
              <a:rPr lang="en-US" altLang="en-US" dirty="0"/>
              <a:t>Replace all instances of Fred or Wilma or Pebbles with Dino.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line = "1st time winner";</a:t>
            </a:r>
          </a:p>
          <a:p>
            <a:r>
              <a:rPr lang="en-US" altLang="en-US" dirty="0"/>
              <a:t>regex pattern("(1st|2nd|3rd) time");</a:t>
            </a:r>
          </a:p>
          <a:p>
            <a:r>
              <a:rPr lang="en-US" altLang="en-US" dirty="0"/>
              <a:t>replaced = </a:t>
            </a:r>
            <a:r>
              <a:rPr lang="en-US" altLang="en-US" dirty="0" err="1"/>
              <a:t>regex_replace</a:t>
            </a:r>
            <a:r>
              <a:rPr lang="en-US" altLang="en-US" dirty="0"/>
              <a:t>(</a:t>
            </a:r>
            <a:r>
              <a:rPr lang="en-US" altLang="en-US" dirty="0" err="1"/>
              <a:t>line,pattern</a:t>
            </a:r>
            <a:r>
              <a:rPr lang="en-US" altLang="en-US" dirty="0"/>
              <a:t>, "Last place");</a:t>
            </a:r>
          </a:p>
          <a:p>
            <a:pPr lvl="1"/>
            <a:r>
              <a:rPr lang="en-US" altLang="en-US" dirty="0"/>
              <a:t>replaced = "Last place winner"</a:t>
            </a:r>
          </a:p>
        </p:txBody>
      </p:sp>
    </p:spTree>
    <p:extLst>
      <p:ext uri="{BB962C8B-B14F-4D97-AF65-F5344CB8AC3E}">
        <p14:creationId xmlns:p14="http://schemas.microsoft.com/office/powerpoint/2010/main" val="158683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single character substitution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dirty="0"/>
              <a:t>Using []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regex("[</a:t>
            </a:r>
            <a:r>
              <a:rPr lang="en-US" altLang="en-US" dirty="0" err="1"/>
              <a:t>abc</a:t>
            </a:r>
            <a:r>
              <a:rPr lang="en-US" altLang="en-US" dirty="0"/>
              <a:t>]"), "d") </a:t>
            </a:r>
          </a:p>
          <a:p>
            <a:pPr lvl="1"/>
            <a:r>
              <a:rPr lang="en-US" altLang="en-US" dirty="0"/>
              <a:t>sub a, b, or c with d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regex("[Fred]"), "x") </a:t>
            </a:r>
          </a:p>
          <a:p>
            <a:pPr lvl="1"/>
            <a:r>
              <a:rPr lang="en-US" altLang="en-US" dirty="0"/>
              <a:t>if line was "Fred", after it would be "</a:t>
            </a:r>
            <a:r>
              <a:rPr lang="en-US" altLang="en-US" dirty="0" err="1"/>
              <a:t>xxxx</a:t>
            </a:r>
            <a:r>
              <a:rPr lang="en-US" altLang="en-US" dirty="0"/>
              <a:t>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regex("[^</a:t>
            </a:r>
            <a:r>
              <a:rPr lang="en-US" altLang="en-US" dirty="0" err="1"/>
              <a:t>aeiouAEIOU</a:t>
            </a:r>
            <a:r>
              <a:rPr lang="en-US" altLang="en-US" dirty="0"/>
              <a:t>]"), "_") </a:t>
            </a:r>
          </a:p>
          <a:p>
            <a:pPr lvl="1"/>
            <a:r>
              <a:rPr lang="en-US" altLang="en-US" dirty="0"/>
              <a:t>replace any non-vowel with an _</a:t>
            </a:r>
          </a:p>
          <a:p>
            <a:r>
              <a:rPr lang="en-US" altLang="en-US" dirty="0"/>
              <a:t>Common mistake: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regex("[a-z]"), "[A-Z]") </a:t>
            </a:r>
          </a:p>
          <a:p>
            <a:pPr lvl="1"/>
            <a:r>
              <a:rPr lang="en-US" altLang="en-US" dirty="0"/>
              <a:t>Should replaces any lower case letter with upper case letters but replace side is literal (not a pattern)</a:t>
            </a:r>
          </a:p>
          <a:p>
            <a:pPr lvl="1"/>
            <a:r>
              <a:rPr lang="en-US" altLang="en-US" dirty="0"/>
              <a:t>if line = "hi", then it would be "[A-Z][A-Z]";</a:t>
            </a:r>
          </a:p>
          <a:p>
            <a:pPr lvl="1"/>
            <a:r>
              <a:rPr lang="en-US" altLang="en-US" dirty="0"/>
              <a:t>NOTE: use </a:t>
            </a:r>
            <a:r>
              <a:rPr lang="en-US" altLang="en-US" dirty="0" err="1"/>
              <a:t>toupper</a:t>
            </a:r>
            <a:r>
              <a:rPr lang="en-US" alt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80589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regex_replace</a:t>
            </a:r>
            <a:r>
              <a:rPr lang="en-US" altLang="en-US" dirty="0"/>
              <a:t>(line, regex("a{3}"), "b")</a:t>
            </a:r>
          </a:p>
          <a:p>
            <a:pPr lvl="1"/>
            <a:r>
              <a:rPr lang="en-US" altLang="en-US" dirty="0"/>
              <a:t> first instance of </a:t>
            </a:r>
            <a:r>
              <a:rPr lang="en-US" altLang="en-US" dirty="0" err="1"/>
              <a:t>aaa</a:t>
            </a:r>
            <a:r>
              <a:rPr lang="en-US" altLang="en-US" dirty="0"/>
              <a:t> is replace with b</a:t>
            </a:r>
          </a:p>
          <a:p>
            <a:r>
              <a:rPr lang="en-US" altLang="en-US" dirty="0"/>
              <a:t>line = "</a:t>
            </a:r>
            <a:r>
              <a:rPr lang="en-US" altLang="en-US" dirty="0" err="1"/>
              <a:t>aaaaa</a:t>
            </a:r>
            <a:r>
              <a:rPr lang="en-US" altLang="en-US" dirty="0"/>
              <a:t>"; # use this for the rest of the slide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regex("a{3,}"), "b") #max matching</a:t>
            </a:r>
          </a:p>
          <a:p>
            <a:pPr lvl="1"/>
            <a:r>
              <a:rPr lang="en-US" altLang="en-US" dirty="0"/>
              <a:t>result would be "b"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regex("a{3,}?"), "b") #min matching</a:t>
            </a:r>
          </a:p>
          <a:p>
            <a:pPr lvl="1"/>
            <a:r>
              <a:rPr lang="en-US" altLang="en-US" dirty="0"/>
              <a:t>result would be "baa"  only sub 3 to make a min match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regex("(a{3,}?)(a*)"), "b")</a:t>
            </a:r>
          </a:p>
          <a:p>
            <a:pPr lvl="1"/>
            <a:r>
              <a:rPr lang="en-US" altLang="en-US" dirty="0"/>
              <a:t> result is still "b";  but first capture is "</a:t>
            </a:r>
            <a:r>
              <a:rPr lang="en-US" altLang="en-US" dirty="0" err="1"/>
              <a:t>aaa</a:t>
            </a:r>
            <a:r>
              <a:rPr lang="en-US" altLang="en-US" dirty="0"/>
              <a:t>" and second = "aa";</a:t>
            </a:r>
          </a:p>
        </p:txBody>
      </p:sp>
    </p:spTree>
    <p:extLst>
      <p:ext uri="{BB962C8B-B14F-4D97-AF65-F5344CB8AC3E}">
        <p14:creationId xmlns:p14="http://schemas.microsoft.com/office/powerpoint/2010/main" val="2913212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(2)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line = "</a:t>
            </a:r>
            <a:r>
              <a:rPr lang="en-US" altLang="en-US" dirty="0" err="1"/>
              <a:t>aaaaab</a:t>
            </a:r>
            <a:r>
              <a:rPr lang="en-US" altLang="en-US" dirty="0"/>
              <a:t>"; # use this for the rest of the slide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regex("a{3,}?b"), "c")</a:t>
            </a:r>
          </a:p>
          <a:p>
            <a:pPr lvl="1"/>
            <a:r>
              <a:rPr lang="en-US" altLang="en-US" dirty="0"/>
              <a:t> result = "c", why? in order to make the match, it used all the a's to include the b.</a:t>
            </a:r>
          </a:p>
          <a:p>
            <a:r>
              <a:rPr lang="en-US" altLang="en-US" dirty="0"/>
              <a:t>+ 1 or more and ? 0 or 1 time (max match)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regex("(a+)(b?)"), "c")</a:t>
            </a:r>
          </a:p>
          <a:p>
            <a:pPr marL="457200" lvl="1" indent="0">
              <a:buNone/>
            </a:pPr>
            <a:r>
              <a:rPr lang="en-US" altLang="en-US" dirty="0"/>
              <a:t>result is "c", first capture is "</a:t>
            </a:r>
            <a:r>
              <a:rPr lang="en-US" altLang="en-US" dirty="0" err="1"/>
              <a:t>aaaaa</a:t>
            </a:r>
            <a:r>
              <a:rPr lang="en-US" altLang="en-US" dirty="0"/>
              <a:t>" and second is "b"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regex("(a+?)(b??)"), "c") #min match</a:t>
            </a:r>
          </a:p>
          <a:p>
            <a:pPr lvl="1"/>
            <a:r>
              <a:rPr lang="en-US" altLang="en-US" dirty="0"/>
              <a:t>result is "</a:t>
            </a:r>
            <a:r>
              <a:rPr lang="en-US" altLang="en-US" dirty="0" err="1"/>
              <a:t>caaaab</a:t>
            </a:r>
            <a:r>
              <a:rPr lang="en-US" altLang="en-US" dirty="0"/>
              <a:t>"; first capture is "a" and the second is "";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764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(3)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Example doesn’t always do what you think.</a:t>
            </a:r>
          </a:p>
          <a:p>
            <a:r>
              <a:rPr lang="en-US" altLang="en-US" dirty="0"/>
              <a:t>line = "</a:t>
            </a:r>
            <a:r>
              <a:rPr lang="en-US" altLang="en-US" dirty="0" err="1"/>
              <a:t>ddogg</a:t>
            </a:r>
            <a:r>
              <a:rPr lang="en-US" altLang="en-US" dirty="0"/>
              <a:t>";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regex("d.*g"), "cat")</a:t>
            </a:r>
          </a:p>
          <a:p>
            <a:pPr lvl="1"/>
            <a:r>
              <a:rPr lang="en-US" altLang="en-US" dirty="0"/>
              <a:t>result is "cat"  max match, hopefully this makes sense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regex("d.*?g"), "cat")</a:t>
            </a:r>
          </a:p>
          <a:p>
            <a:pPr lvl="1"/>
            <a:r>
              <a:rPr lang="en-US" altLang="en-US" dirty="0"/>
              <a:t>result is "</a:t>
            </a:r>
            <a:r>
              <a:rPr lang="en-US" altLang="en-US" dirty="0" err="1"/>
              <a:t>catg</a:t>
            </a:r>
            <a:r>
              <a:rPr lang="en-US" altLang="en-US" dirty="0"/>
              <a:t>" and min match, but not the best min match it can make.</a:t>
            </a:r>
          </a:p>
        </p:txBody>
      </p:sp>
    </p:spTree>
    <p:extLst>
      <p:ext uri="{BB962C8B-B14F-4D97-AF65-F5344CB8AC3E}">
        <p14:creationId xmlns:p14="http://schemas.microsoft.com/office/powerpoint/2010/main" val="1753022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(4)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altLang="en-US" dirty="0"/>
              <a:t>line = "a xxx c </a:t>
            </a:r>
            <a:r>
              <a:rPr lang="en-US" altLang="en-US" dirty="0" err="1"/>
              <a:t>xxxxx</a:t>
            </a:r>
            <a:r>
              <a:rPr lang="en-US" altLang="en-US" dirty="0"/>
              <a:t> c xxx d";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regex("x{1,}"), "d")   //note could write as "x+"</a:t>
            </a:r>
          </a:p>
          <a:p>
            <a:pPr lvl="1"/>
            <a:r>
              <a:rPr lang="en-US" altLang="en-US" dirty="0"/>
              <a:t>produces "a d c d c d </a:t>
            </a:r>
            <a:r>
              <a:rPr lang="en-US" altLang="en-US" dirty="0" err="1"/>
              <a:t>d</a:t>
            </a:r>
            <a:r>
              <a:rPr lang="en-US" altLang="en-US" dirty="0"/>
              <a:t>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regex("x{1,}?"), "d")</a:t>
            </a:r>
          </a:p>
          <a:p>
            <a:pPr lvl="1"/>
            <a:r>
              <a:rPr lang="en-US" altLang="en-US" dirty="0"/>
              <a:t>produces "a </a:t>
            </a:r>
            <a:r>
              <a:rPr lang="en-US" altLang="en-US" dirty="0" err="1"/>
              <a:t>ddd</a:t>
            </a:r>
            <a:r>
              <a:rPr lang="en-US" altLang="en-US" dirty="0"/>
              <a:t> c </a:t>
            </a:r>
            <a:r>
              <a:rPr lang="en-US" altLang="en-US" dirty="0" err="1"/>
              <a:t>ddddd</a:t>
            </a:r>
            <a:r>
              <a:rPr lang="en-US" altLang="en-US" dirty="0"/>
              <a:t> c </a:t>
            </a:r>
            <a:r>
              <a:rPr lang="en-US" altLang="en-US" dirty="0" err="1"/>
              <a:t>ddd</a:t>
            </a:r>
            <a:r>
              <a:rPr lang="en-US" altLang="en-US" dirty="0"/>
              <a:t> d"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regex("x{1,2}"), "d")</a:t>
            </a:r>
          </a:p>
          <a:p>
            <a:pPr lvl="1"/>
            <a:r>
              <a:rPr lang="en-US" altLang="en-US" dirty="0" err="1"/>
              <a:t>prodcues</a:t>
            </a:r>
            <a:r>
              <a:rPr lang="en-US" altLang="en-US" dirty="0"/>
              <a:t> "a </a:t>
            </a:r>
            <a:r>
              <a:rPr lang="en-US" altLang="en-US" dirty="0" err="1"/>
              <a:t>dd</a:t>
            </a:r>
            <a:r>
              <a:rPr lang="en-US" altLang="en-US" dirty="0"/>
              <a:t> c </a:t>
            </a:r>
            <a:r>
              <a:rPr lang="en-US" altLang="en-US" dirty="0" err="1"/>
              <a:t>ddd</a:t>
            </a:r>
            <a:r>
              <a:rPr lang="en-US" altLang="en-US" dirty="0"/>
              <a:t> c </a:t>
            </a:r>
            <a:r>
              <a:rPr lang="en-US" altLang="en-US" dirty="0" err="1"/>
              <a:t>dd</a:t>
            </a:r>
            <a:r>
              <a:rPr lang="en-US" altLang="en-US" dirty="0"/>
              <a:t> d"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regex("x{1,3}"), "d")</a:t>
            </a:r>
          </a:p>
          <a:p>
            <a:pPr lvl="1"/>
            <a:r>
              <a:rPr lang="en-US" altLang="en-US" dirty="0"/>
              <a:t>produces "a d c </a:t>
            </a:r>
            <a:r>
              <a:rPr lang="en-US" altLang="en-US" dirty="0" err="1"/>
              <a:t>dd</a:t>
            </a:r>
            <a:r>
              <a:rPr lang="en-US" altLang="en-US" dirty="0"/>
              <a:t> c d </a:t>
            </a:r>
            <a:r>
              <a:rPr lang="en-US" altLang="en-US" dirty="0" err="1"/>
              <a:t>d</a:t>
            </a:r>
            <a:r>
              <a:rPr lang="en-US" altLang="en-US" dirty="0"/>
              <a:t>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regex("x{2,2}"), "d")</a:t>
            </a:r>
          </a:p>
          <a:p>
            <a:pPr lvl="1"/>
            <a:r>
              <a:rPr lang="en-US" altLang="en-US" dirty="0"/>
              <a:t>produces "a dx c </a:t>
            </a:r>
            <a:r>
              <a:rPr lang="en-US" altLang="en-US" dirty="0" err="1"/>
              <a:t>ddx</a:t>
            </a:r>
            <a:r>
              <a:rPr lang="en-US" altLang="en-US" dirty="0"/>
              <a:t> c dx d"</a:t>
            </a:r>
          </a:p>
          <a:p>
            <a:pPr lvl="1"/>
            <a:r>
              <a:rPr lang="en-US" altLang="en-US" dirty="0"/>
              <a:t>or just use "x{2}"</a:t>
            </a:r>
          </a:p>
        </p:txBody>
      </p:sp>
    </p:spTree>
    <p:extLst>
      <p:ext uri="{BB962C8B-B14F-4D97-AF65-F5344CB8AC3E}">
        <p14:creationId xmlns:p14="http://schemas.microsoft.com/office/powerpoint/2010/main" val="620176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Anchoring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line = "Fred Flintstone Fred"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regex("Fred"), "Wilma")</a:t>
            </a:r>
          </a:p>
          <a:p>
            <a:pPr lvl="1"/>
            <a:r>
              <a:rPr lang="en-US" altLang="en-US" dirty="0"/>
              <a:t>Replaces all instances of Fred with Wilma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regex("Fred$"), "Wilma")</a:t>
            </a:r>
          </a:p>
          <a:p>
            <a:pPr lvl="1"/>
            <a:r>
              <a:rPr lang="en-US" altLang="en-US" dirty="0"/>
              <a:t> Only the last instance, "Fred Flintstone Wilma", even with </a:t>
            </a:r>
            <a:r>
              <a:rPr lang="en-US" altLang="en-US" dirty="0" err="1"/>
              <a:t>icase</a:t>
            </a:r>
            <a:r>
              <a:rPr lang="en-US" altLang="en-US" dirty="0"/>
              <a:t> flag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regex("^Fred"), "Wilma")</a:t>
            </a:r>
          </a:p>
          <a:p>
            <a:pPr lvl="1"/>
            <a:r>
              <a:rPr lang="en-US" altLang="en-US" dirty="0"/>
              <a:t>only the first instance, "Wilma Flintstone Fred", even with the </a:t>
            </a:r>
            <a:r>
              <a:rPr lang="en-US" altLang="en-US" dirty="0" err="1"/>
              <a:t>icase</a:t>
            </a:r>
            <a:r>
              <a:rPr lang="en-US" altLang="en-US" dirty="0"/>
              <a:t> flag</a:t>
            </a:r>
          </a:p>
          <a:p>
            <a:r>
              <a:rPr lang="en-US" altLang="en-US" dirty="0"/>
              <a:t>line = "</a:t>
            </a:r>
            <a:r>
              <a:rPr lang="en-US" altLang="en-US" dirty="0" err="1"/>
              <a:t>bacd</a:t>
            </a:r>
            <a:r>
              <a:rPr lang="en-US" altLang="en-US" dirty="0"/>
              <a:t>";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regex("^[</a:t>
            </a:r>
            <a:r>
              <a:rPr lang="en-US" altLang="en-US" dirty="0" err="1"/>
              <a:t>abc</a:t>
            </a:r>
            <a:r>
              <a:rPr lang="en-US" altLang="en-US" dirty="0"/>
              <a:t>]+"), "d")</a:t>
            </a:r>
          </a:p>
          <a:p>
            <a:pPr lvl="1"/>
            <a:r>
              <a:rPr lang="en-US" altLang="en-US" dirty="0"/>
              <a:t>result is "</a:t>
            </a:r>
            <a:r>
              <a:rPr lang="en-US" altLang="en-US" dirty="0" err="1"/>
              <a:t>dd</a:t>
            </a:r>
            <a:r>
              <a:rPr lang="en-US" altLang="en-US" dirty="0"/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3050775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Parentheses as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regex object we have a set of "variables" we can use</a:t>
            </a:r>
          </a:p>
          <a:p>
            <a:pPr lvl="1"/>
            <a:r>
              <a:rPr lang="en-US" dirty="0"/>
              <a:t>\1, \2, …, \9  which match up with the ()</a:t>
            </a:r>
          </a:p>
          <a:p>
            <a:pPr lvl="2"/>
            <a:r>
              <a:rPr lang="en-US" dirty="0"/>
              <a:t>Remember in C++  we have to use \\1</a:t>
            </a:r>
          </a:p>
          <a:p>
            <a:r>
              <a:rPr lang="en-US" dirty="0"/>
              <a:t>In the replacement we also have another set of variables we can use</a:t>
            </a:r>
          </a:p>
          <a:p>
            <a:pPr lvl="1"/>
            <a:r>
              <a:rPr lang="en-US" dirty="0"/>
              <a:t>$1, $2, … $9  match up with the ()</a:t>
            </a:r>
          </a:p>
          <a:p>
            <a:pPr lvl="2"/>
            <a:r>
              <a:rPr lang="en-US" dirty="0"/>
              <a:t>If number of capturing group is less than the requested, then that will be replaced by nothing.</a:t>
            </a:r>
          </a:p>
          <a:p>
            <a:pPr lvl="1"/>
            <a:r>
              <a:rPr lang="en-US" dirty="0"/>
              <a:t>And couple of more that maybe useful as well</a:t>
            </a:r>
          </a:p>
          <a:p>
            <a:pPr lvl="2"/>
            <a:r>
              <a:rPr lang="en-US" dirty="0"/>
              <a:t>$&amp; or $0 is used to insert the whole regex match.</a:t>
            </a:r>
          </a:p>
          <a:p>
            <a:pPr lvl="2"/>
            <a:r>
              <a:rPr lang="en-US" dirty="0"/>
              <a:t>$` (back-tick) is used to insert the string that is left of the match.</a:t>
            </a:r>
          </a:p>
          <a:p>
            <a:pPr lvl="2"/>
            <a:r>
              <a:rPr lang="en-US" dirty="0"/>
              <a:t>$' (quote) is used to insert the string that is right of the match.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038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Parentheses as memory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regex_replace</a:t>
            </a:r>
            <a:r>
              <a:rPr lang="en-US" altLang="en-US" dirty="0"/>
              <a:t>(line, regex("a(.)b(.)c\\2d\\1"), "a mess")</a:t>
            </a:r>
          </a:p>
          <a:p>
            <a:pPr lvl="1"/>
            <a:r>
              <a:rPr lang="en-US" altLang="en-US" dirty="0"/>
              <a:t>"</a:t>
            </a:r>
            <a:r>
              <a:rPr lang="en-US" altLang="en-US" dirty="0" err="1"/>
              <a:t>adbecedd</a:t>
            </a:r>
            <a:r>
              <a:rPr lang="en-US" altLang="en-US" dirty="0"/>
              <a:t>" is converted to "a mess"</a:t>
            </a:r>
          </a:p>
          <a:p>
            <a:pPr lvl="1"/>
            <a:r>
              <a:rPr lang="en-US" altLang="en-US" dirty="0"/>
              <a:t>"</a:t>
            </a:r>
            <a:r>
              <a:rPr lang="en-US" altLang="en-US" dirty="0" err="1"/>
              <a:t>adbecdde</a:t>
            </a:r>
            <a:r>
              <a:rPr lang="en-US" altLang="en-US" dirty="0"/>
              <a:t>" is not converted.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regex("a(.*)b\\1c"), "a mess")</a:t>
            </a:r>
          </a:p>
          <a:p>
            <a:pPr lvl="1"/>
            <a:r>
              <a:rPr lang="en-US" altLang="en-US" dirty="0"/>
              <a:t>"</a:t>
            </a:r>
            <a:r>
              <a:rPr lang="en-US" altLang="en-US" dirty="0" err="1"/>
              <a:t>addbddc</a:t>
            </a:r>
            <a:r>
              <a:rPr lang="en-US" altLang="en-US" dirty="0"/>
              <a:t>" changes to "a mess"</a:t>
            </a:r>
          </a:p>
          <a:p>
            <a:pPr lvl="1"/>
            <a:r>
              <a:rPr lang="en-US" altLang="en-US" dirty="0"/>
              <a:t>"</a:t>
            </a:r>
            <a:r>
              <a:rPr lang="en-US" altLang="en-US" dirty="0" err="1"/>
              <a:t>adddbddc</a:t>
            </a:r>
            <a:r>
              <a:rPr lang="en-US" altLang="en-US" dirty="0"/>
              <a:t>" is not changed</a:t>
            </a:r>
          </a:p>
          <a:p>
            <a:r>
              <a:rPr lang="en-US" altLang="en-US" dirty="0" err="1"/>
              <a:t>regex_replace</a:t>
            </a:r>
            <a:r>
              <a:rPr lang="en-US" altLang="en-US" dirty="0"/>
              <a:t>(line, regex("a(.*)b\\1c"), "What is this: $1")</a:t>
            </a:r>
          </a:p>
          <a:p>
            <a:pPr lvl="1"/>
            <a:r>
              <a:rPr lang="en-US" altLang="en-US" dirty="0"/>
              <a:t>"</a:t>
            </a:r>
            <a:r>
              <a:rPr lang="en-US" altLang="en-US" dirty="0" err="1"/>
              <a:t>addbddc</a:t>
            </a:r>
            <a:r>
              <a:rPr lang="en-US" altLang="en-US" dirty="0"/>
              <a:t>" converted to "What is this: </a:t>
            </a:r>
            <a:r>
              <a:rPr lang="en-US" altLang="en-US" dirty="0" err="1"/>
              <a:t>dd</a:t>
            </a:r>
            <a:r>
              <a:rPr lang="en-US" altLang="en-US" dirty="0"/>
              <a:t>"</a:t>
            </a:r>
          </a:p>
          <a:p>
            <a:pPr lvl="1"/>
            <a:r>
              <a:rPr lang="en-US" altLang="en-US" dirty="0"/>
              <a:t>again \\1 and $1 = "</a:t>
            </a:r>
            <a:r>
              <a:rPr lang="en-US" altLang="en-US" dirty="0" err="1"/>
              <a:t>dd</a:t>
            </a:r>
            <a:r>
              <a:rPr lang="en-US" alt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609954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a very common substitution </a:t>
            </a:r>
          </a:p>
          <a:p>
            <a:pPr lvl="1"/>
            <a:r>
              <a:rPr lang="en-US" altLang="en-US" dirty="0" err="1"/>
              <a:t>regex_replace</a:t>
            </a:r>
            <a:r>
              <a:rPr lang="en-US" altLang="en-US" dirty="0"/>
              <a:t>(line, regex("\\s+"), " "); // replace all whitespace with single space.</a:t>
            </a:r>
          </a:p>
          <a:p>
            <a:pPr lvl="2"/>
            <a:r>
              <a:rPr lang="en-US" altLang="en-US" dirty="0"/>
              <a:t>"  a   b\t c" changes to " a b c"</a:t>
            </a:r>
          </a:p>
          <a:p>
            <a:r>
              <a:rPr lang="en-US" altLang="en-US" dirty="0"/>
              <a:t>remove word character duplicates</a:t>
            </a:r>
          </a:p>
          <a:p>
            <a:pPr lvl="1"/>
            <a:r>
              <a:rPr lang="en-US" altLang="en-US" dirty="0"/>
              <a:t>line = "11aabbdccaa";</a:t>
            </a:r>
          </a:p>
          <a:p>
            <a:pPr lvl="1"/>
            <a:r>
              <a:rPr lang="en-US" altLang="en-US" dirty="0" err="1"/>
              <a:t>regex_replace</a:t>
            </a:r>
            <a:r>
              <a:rPr lang="en-US" altLang="en-US" dirty="0"/>
              <a:t>(line, regex("(\\w)\\1"), "$1"); </a:t>
            </a:r>
          </a:p>
          <a:p>
            <a:pPr lvl="2"/>
            <a:r>
              <a:rPr lang="en-US" altLang="en-US" dirty="0"/>
              <a:t>results in </a:t>
            </a:r>
            <a:r>
              <a:rPr lang="en-US" altLang="en-US"/>
              <a:t>"1abdca</a:t>
            </a:r>
            <a:r>
              <a:rPr lang="en-US" altLang="en-US" dirty="0"/>
              <a:t>"</a:t>
            </a:r>
          </a:p>
          <a:p>
            <a:r>
              <a:rPr lang="en-US" altLang="en-US" dirty="0"/>
              <a:t>Remove any duplicates</a:t>
            </a:r>
          </a:p>
          <a:p>
            <a:pPr lvl="1"/>
            <a:r>
              <a:rPr lang="en-US" altLang="en-US" dirty="0"/>
              <a:t>line = "11  ,,aa"</a:t>
            </a:r>
          </a:p>
          <a:p>
            <a:pPr lvl="1"/>
            <a:r>
              <a:rPr lang="en-US" altLang="en-US" dirty="0" err="1"/>
              <a:t>regex_replace</a:t>
            </a:r>
            <a:r>
              <a:rPr lang="en-US" altLang="en-US" dirty="0"/>
              <a:t>(line, regex("(.)\\1"), "$1"); </a:t>
            </a:r>
          </a:p>
          <a:p>
            <a:pPr lvl="2"/>
            <a:r>
              <a:rPr lang="en-US" altLang="en-US" dirty="0"/>
              <a:t>results in "1 ,a"</a:t>
            </a:r>
          </a:p>
        </p:txBody>
      </p:sp>
    </p:spTree>
    <p:extLst>
      <p:ext uri="{BB962C8B-B14F-4D97-AF65-F5344CB8AC3E}">
        <p14:creationId xmlns:p14="http://schemas.microsoft.com/office/powerpoint/2010/main" val="130080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and search are useful</a:t>
            </a:r>
          </a:p>
          <a:p>
            <a:r>
              <a:rPr lang="en-US" dirty="0"/>
              <a:t>but we can use the same idea and then replace the string that was found.</a:t>
            </a:r>
          </a:p>
          <a:p>
            <a:r>
              <a:rPr lang="en-US" dirty="0"/>
              <a:t>string </a:t>
            </a:r>
            <a:r>
              <a:rPr lang="en-US" dirty="0" err="1"/>
              <a:t>returnvalue</a:t>
            </a:r>
            <a:r>
              <a:rPr lang="en-US" dirty="0"/>
              <a:t> = </a:t>
            </a:r>
            <a:r>
              <a:rPr lang="en-US" dirty="0" err="1"/>
              <a:t>regex_replace</a:t>
            </a:r>
            <a:r>
              <a:rPr lang="en-US" dirty="0"/>
              <a:t>(</a:t>
            </a:r>
            <a:r>
              <a:rPr lang="en-US" dirty="0" err="1"/>
              <a:t>input_text</a:t>
            </a:r>
            <a:r>
              <a:rPr lang="en-US" dirty="0"/>
              <a:t>, regex, </a:t>
            </a:r>
            <a:r>
              <a:rPr lang="en-US" dirty="0" err="1"/>
              <a:t>replace_text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input_text</a:t>
            </a:r>
            <a:r>
              <a:rPr lang="en-US" dirty="0"/>
              <a:t> is the string to work on</a:t>
            </a:r>
          </a:p>
          <a:p>
            <a:pPr lvl="1"/>
            <a:r>
              <a:rPr lang="en-US" dirty="0"/>
              <a:t>regex is the regex match like before</a:t>
            </a:r>
          </a:p>
          <a:p>
            <a:pPr lvl="1"/>
            <a:r>
              <a:rPr lang="en-US" dirty="0" err="1"/>
              <a:t>replacement_text</a:t>
            </a:r>
            <a:r>
              <a:rPr lang="en-US" dirty="0"/>
              <a:t> is a string replacement</a:t>
            </a:r>
          </a:p>
          <a:p>
            <a:pPr lvl="2"/>
            <a:r>
              <a:rPr lang="en-US" dirty="0"/>
              <a:t>This mostly just plain text, but can be part of the captures.  We cover it later.</a:t>
            </a:r>
          </a:p>
          <a:p>
            <a:pPr lvl="1"/>
            <a:r>
              <a:rPr lang="en-US" dirty="0" err="1"/>
              <a:t>returnvalue</a:t>
            </a:r>
            <a:r>
              <a:rPr lang="en-US" dirty="0"/>
              <a:t> is the changed </a:t>
            </a:r>
            <a:r>
              <a:rPr lang="en-US" dirty="0" err="1"/>
              <a:t>input_text</a:t>
            </a:r>
            <a:r>
              <a:rPr lang="en-US" dirty="0"/>
              <a:t> with the </a:t>
            </a:r>
            <a:r>
              <a:rPr lang="en-US" dirty="0" err="1"/>
              <a:t>replacments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8898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trying out what we have covered.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651" y="1825625"/>
            <a:ext cx="11488366" cy="4351338"/>
          </a:xfrm>
        </p:spPr>
        <p:txBody>
          <a:bodyPr>
            <a:normAutofit fontScale="92500"/>
          </a:bodyPr>
          <a:lstStyle/>
          <a:p>
            <a:pPr marL="533400" indent="-533400"/>
            <a:r>
              <a:rPr lang="en-US" altLang="en-US" b="1" dirty="0">
                <a:latin typeface="Courier New" panose="02070309020205020404" pitchFamily="49" charset="0"/>
              </a:rPr>
              <a:t>What is the outcome of the following substitutions?  Use line = "ad   dog  cd"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(line, regex("dog"), "");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(line, regex("  "), " ");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</a:t>
            </a:r>
            <a:r>
              <a:rPr lang="en-US" altLang="en-US" b="1" dirty="0" err="1">
                <a:latin typeface="Courier New" panose="02070309020205020404" pitchFamily="49" charset="0"/>
              </a:rPr>
              <a:t>line,regex</a:t>
            </a:r>
            <a:r>
              <a:rPr lang="en-US" altLang="en-US" b="1" dirty="0">
                <a:latin typeface="Courier New" panose="02070309020205020404" pitchFamily="49" charset="0"/>
              </a:rPr>
              <a:t>("(\\w+)\</a:t>
            </a:r>
            <a:r>
              <a:rPr lang="en-US" altLang="en-US" b="1">
                <a:latin typeface="Courier New" panose="02070309020205020404" pitchFamily="49" charset="0"/>
              </a:rPr>
              <a:t>s+(\\</a:t>
            </a:r>
            <a:r>
              <a:rPr lang="en-US" altLang="en-US" b="1" dirty="0">
                <a:latin typeface="Courier New" panose="02070309020205020404" pitchFamily="49" charset="0"/>
              </a:rPr>
              <a:t>w+)"), "$2 $1"); 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(line, regex("(.+)d"), "</a:t>
            </a:r>
            <a:r>
              <a:rPr lang="en-US" altLang="en-US" b="1" dirty="0" err="1">
                <a:latin typeface="Courier New" panose="02070309020205020404" pitchFamily="49" charset="0"/>
              </a:rPr>
              <a:t>Dd</a:t>
            </a:r>
            <a:r>
              <a:rPr lang="en-US" altLang="en-US" b="1" dirty="0">
                <a:latin typeface="Courier New" panose="02070309020205020404" pitchFamily="49" charset="0"/>
              </a:rPr>
              <a:t>"); 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(line, regex("(.+?)d"), "</a:t>
            </a:r>
            <a:r>
              <a:rPr lang="en-US" altLang="en-US" b="1" dirty="0" err="1">
                <a:latin typeface="Courier New" panose="02070309020205020404" pitchFamily="49" charset="0"/>
              </a:rPr>
              <a:t>Dd</a:t>
            </a:r>
            <a:r>
              <a:rPr lang="en-US" altLang="en-US" b="1" dirty="0">
                <a:latin typeface="Courier New" panose="02070309020205020404" pitchFamily="49" charset="0"/>
              </a:rPr>
              <a:t>");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 err="1">
                <a:latin typeface="Courier New" panose="02070309020205020404" pitchFamily="49" charset="0"/>
              </a:rPr>
              <a:t>regex_replace</a:t>
            </a:r>
            <a:r>
              <a:rPr lang="en-US" altLang="en-US" b="1" dirty="0">
                <a:latin typeface="Courier New" panose="02070309020205020404" pitchFamily="49" charset="0"/>
              </a:rPr>
              <a:t>(line, regex("(\\S+)"), "=$1="); </a:t>
            </a:r>
          </a:p>
          <a:p>
            <a:pPr marL="533400" indent="-533400">
              <a:buFontTx/>
              <a:buAutoNum type="arabicPeriod"/>
            </a:pPr>
            <a:r>
              <a:rPr lang="en-US" altLang="en-US" b="1" dirty="0">
                <a:latin typeface="Courier New" panose="02070309020205020404" pitchFamily="49" charset="0"/>
              </a:rPr>
              <a:t>Write a substitution to change each vowel to an X.</a:t>
            </a:r>
          </a:p>
        </p:txBody>
      </p:sp>
    </p:spTree>
    <p:extLst>
      <p:ext uri="{BB962C8B-B14F-4D97-AF65-F5344CB8AC3E}">
        <p14:creationId xmlns:p14="http://schemas.microsoft.com/office/powerpoint/2010/main" val="60334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the function is call sub</a:t>
            </a:r>
          </a:p>
          <a:p>
            <a:pPr marL="0" indent="0">
              <a:buNone/>
            </a:pPr>
            <a:r>
              <a:rPr lang="en-US" dirty="0"/>
              <a:t>import 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line = "ad   dog  cd"</a:t>
            </a:r>
          </a:p>
          <a:p>
            <a:pPr marL="0" indent="0">
              <a:buNone/>
            </a:pPr>
            <a:r>
              <a:rPr lang="en-US" dirty="0"/>
              <a:t>x = </a:t>
            </a:r>
            <a:r>
              <a:rPr lang="en-US" dirty="0" err="1"/>
              <a:t>re.sub</a:t>
            </a:r>
            <a:r>
              <a:rPr lang="en-US" dirty="0"/>
              <a:t>("dog", "Dg", line);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Note, there can be another parameter, which is the number of replacements, x = </a:t>
            </a:r>
            <a:r>
              <a:rPr lang="en-US" dirty="0" err="1"/>
              <a:t>re.sub</a:t>
            </a:r>
            <a:r>
              <a:rPr lang="en-US" dirty="0"/>
              <a:t>("dog", "Dg", line, 2);  would make at most 2 replacements.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3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0124-F420-B67F-9EA6-0FD774A2C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string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95473-75BE-A1BB-AA67-AE889FF25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String = </a:t>
            </a:r>
            <a:r>
              <a:rPr lang="en-US" dirty="0" err="1"/>
              <a:t>String.replaceFirst</a:t>
            </a:r>
            <a:r>
              <a:rPr lang="en-US" dirty="0"/>
              <a:t>("regex", "replacement")</a:t>
            </a:r>
          </a:p>
          <a:p>
            <a:pPr lvl="1"/>
            <a:r>
              <a:rPr lang="en-US" dirty="0"/>
              <a:t>Returns a string with only the first occurrence replaced.</a:t>
            </a:r>
          </a:p>
          <a:p>
            <a:r>
              <a:rPr lang="en-US" dirty="0"/>
              <a:t>String = </a:t>
            </a:r>
            <a:r>
              <a:rPr lang="en-US" dirty="0" err="1"/>
              <a:t>String.replaceAll</a:t>
            </a:r>
            <a:r>
              <a:rPr lang="en-US" dirty="0"/>
              <a:t>("regex", "replacement")</a:t>
            </a:r>
          </a:p>
          <a:p>
            <a:pPr lvl="1"/>
            <a:r>
              <a:rPr lang="en-US" dirty="0"/>
              <a:t>Returns a string with all occurrences replaced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String line = "a xxx c </a:t>
            </a:r>
            <a:r>
              <a:rPr lang="en-US" dirty="0" err="1"/>
              <a:t>xxxxxc</a:t>
            </a:r>
            <a:r>
              <a:rPr lang="en-US" dirty="0"/>
              <a:t> xxx d";</a:t>
            </a:r>
          </a:p>
          <a:p>
            <a:pPr marL="457200" lvl="1" indent="0">
              <a:buNone/>
            </a:pPr>
            <a:r>
              <a:rPr lang="en-US" dirty="0"/>
              <a:t>String replaced = </a:t>
            </a:r>
            <a:r>
              <a:rPr lang="en-US" dirty="0" err="1"/>
              <a:t>line.replaceAll</a:t>
            </a:r>
            <a:r>
              <a:rPr lang="en-US" dirty="0"/>
              <a:t>(("x{1,}"), "d");</a:t>
            </a:r>
          </a:p>
          <a:p>
            <a:pPr marL="457200" lvl="1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(replaced);</a:t>
            </a:r>
          </a:p>
          <a:p>
            <a:pPr marL="457200" lvl="1" indent="0">
              <a:buNone/>
            </a:pPr>
            <a:r>
              <a:rPr lang="en-US" dirty="0"/>
              <a:t>replaced = </a:t>
            </a:r>
            <a:r>
              <a:rPr lang="en-US" dirty="0" err="1"/>
              <a:t>line.replaceFirst</a:t>
            </a:r>
            <a:r>
              <a:rPr lang="en-US" dirty="0"/>
              <a:t>(("x{1,}"), "d");</a:t>
            </a:r>
          </a:p>
          <a:p>
            <a:pPr marL="457200" lvl="1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(replaced);</a:t>
            </a:r>
          </a:p>
          <a:p>
            <a:pPr lvl="1"/>
            <a:r>
              <a:rPr lang="en-US" dirty="0"/>
              <a:t>output:</a:t>
            </a:r>
          </a:p>
          <a:p>
            <a:pPr marL="457200" lvl="1" indent="0">
              <a:buNone/>
            </a:pPr>
            <a:r>
              <a:rPr lang="pt-BR" dirty="0"/>
              <a:t>a d c dc d d</a:t>
            </a:r>
          </a:p>
          <a:p>
            <a:pPr marL="457200" lvl="1" indent="0">
              <a:buNone/>
            </a:pPr>
            <a:r>
              <a:rPr lang="pt-BR" dirty="0"/>
              <a:t>a d c xxxxxc xxx 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57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78155-7357-93B3-3BED-B3E6AD72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regex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D7A5A-0B88-3E79-D1D9-45B0C6644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matcher has a </a:t>
            </a:r>
            <a:r>
              <a:rPr lang="en-US" dirty="0" err="1"/>
              <a:t>replaceFirst</a:t>
            </a:r>
            <a:r>
              <a:rPr lang="en-US" dirty="0"/>
              <a:t> and </a:t>
            </a:r>
            <a:r>
              <a:rPr lang="en-US" dirty="0" err="1"/>
              <a:t>replaceAll</a:t>
            </a:r>
            <a:r>
              <a:rPr lang="en-US" dirty="0"/>
              <a:t> method</a:t>
            </a:r>
          </a:p>
          <a:p>
            <a:pPr marL="457200" lvl="1" indent="0">
              <a:buNone/>
            </a:pPr>
            <a:r>
              <a:rPr lang="en-US" dirty="0"/>
              <a:t>String line = "a xxx c </a:t>
            </a:r>
            <a:r>
              <a:rPr lang="en-US" dirty="0" err="1"/>
              <a:t>xxxxx</a:t>
            </a:r>
            <a:r>
              <a:rPr lang="en-US" dirty="0"/>
              <a:t> c xxx d";</a:t>
            </a:r>
          </a:p>
          <a:p>
            <a:pPr marL="457200" lvl="1" indent="0">
              <a:buNone/>
            </a:pPr>
            <a:r>
              <a:rPr lang="en-US" dirty="0"/>
              <a:t>Pattern replace = </a:t>
            </a:r>
            <a:r>
              <a:rPr lang="en-US" dirty="0" err="1"/>
              <a:t>Pattern.compile</a:t>
            </a:r>
            <a:r>
              <a:rPr lang="en-US" dirty="0"/>
              <a:t>("x+");</a:t>
            </a:r>
          </a:p>
          <a:p>
            <a:pPr marL="457200" lvl="1" indent="0">
              <a:buNone/>
            </a:pPr>
            <a:r>
              <a:rPr lang="en-US" dirty="0"/>
              <a:t>Matcher </a:t>
            </a:r>
            <a:r>
              <a:rPr lang="en-US" dirty="0" err="1"/>
              <a:t>matcher</a:t>
            </a:r>
            <a:r>
              <a:rPr lang="en-US" dirty="0"/>
              <a:t> = </a:t>
            </a:r>
            <a:r>
              <a:rPr lang="en-US" dirty="0" err="1"/>
              <a:t>replace.matcher</a:t>
            </a:r>
            <a:r>
              <a:rPr lang="en-US" dirty="0"/>
              <a:t>(line);</a:t>
            </a:r>
          </a:p>
          <a:p>
            <a:pPr marL="457200" lvl="1" indent="0">
              <a:buNone/>
            </a:pPr>
            <a:r>
              <a:rPr lang="en-US" dirty="0"/>
              <a:t>String line2 = </a:t>
            </a:r>
            <a:r>
              <a:rPr lang="en-US" dirty="0" err="1"/>
              <a:t>matcher.replaceAll</a:t>
            </a:r>
            <a:r>
              <a:rPr lang="en-US" dirty="0"/>
              <a:t>("d");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315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F356C-AD4D-5C19-CEBA-26873BDDF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CDD01-C209-CA31-C80B-65546E1FC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https://docs.oracle.com/javase/7/docs/api/java/util/regex/Pattern.html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https://docs.oracle.com/javase/7/docs/api/java/util/regex/Matcher.html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6439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88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"simple" replace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line = "dog </a:t>
            </a:r>
            <a:r>
              <a:rPr lang="en-US" dirty="0" err="1"/>
              <a:t>dog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regex ex3("dog");</a:t>
            </a:r>
          </a:p>
          <a:p>
            <a:pPr marL="0" indent="0">
              <a:buNone/>
            </a:pPr>
            <a:r>
              <a:rPr lang="en-US" dirty="0"/>
              <a:t>string replaced = </a:t>
            </a:r>
            <a:r>
              <a:rPr lang="en-US" dirty="0" err="1"/>
              <a:t>regex_replace</a:t>
            </a:r>
            <a:r>
              <a:rPr lang="en-US" dirty="0"/>
              <a:t>(line, ex3, "cat");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&lt;&lt;"line is "&lt;&lt;line&lt;&lt;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&lt;&lt;"result is "&lt;&lt;replaced&lt;&lt;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line is dog </a:t>
            </a:r>
            <a:r>
              <a:rPr lang="en-US" dirty="0" err="1"/>
              <a:t>dog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result is cat </a:t>
            </a:r>
            <a:r>
              <a:rPr lang="en-US" dirty="0" err="1"/>
              <a:t>cat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"simple" replace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line = "</a:t>
            </a:r>
            <a:r>
              <a:rPr lang="en-US" altLang="en-US" dirty="0"/>
              <a:t> 3 dogs bit 1 dog 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regex ex3("dog");</a:t>
            </a:r>
          </a:p>
          <a:p>
            <a:pPr marL="0" indent="0">
              <a:buNone/>
            </a:pPr>
            <a:r>
              <a:rPr lang="en-US" dirty="0"/>
              <a:t>string replaced = </a:t>
            </a:r>
            <a:r>
              <a:rPr lang="en-US" dirty="0" err="1"/>
              <a:t>regex_replace</a:t>
            </a:r>
            <a:r>
              <a:rPr lang="en-US" dirty="0"/>
              <a:t>(line, ex3, "cat");</a:t>
            </a:r>
          </a:p>
          <a:p>
            <a:r>
              <a:rPr lang="en-US" dirty="0"/>
              <a:t>replaced = "3 cats bit 1 cat"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0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"simple" replace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format_first_only</a:t>
            </a:r>
            <a:r>
              <a:rPr lang="en-US" dirty="0"/>
              <a:t> flag tells the replacement to only change the first match.</a:t>
            </a:r>
          </a:p>
          <a:p>
            <a:pPr marL="0" indent="0">
              <a:buNone/>
            </a:pPr>
            <a:r>
              <a:rPr lang="en-US" dirty="0"/>
              <a:t>line = "</a:t>
            </a:r>
            <a:r>
              <a:rPr lang="en-US" altLang="en-US" dirty="0"/>
              <a:t>3 dogs bit 1 dog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regex ex3("dog");</a:t>
            </a:r>
          </a:p>
          <a:p>
            <a:pPr marL="0" indent="0">
              <a:buNone/>
            </a:pPr>
            <a:r>
              <a:rPr lang="en-US" dirty="0"/>
              <a:t>string replaced = </a:t>
            </a:r>
            <a:r>
              <a:rPr lang="en-US" dirty="0" err="1"/>
              <a:t>regex_replace</a:t>
            </a:r>
            <a:r>
              <a:rPr lang="en-US" dirty="0"/>
              <a:t>(line, ex3, "cat", </a:t>
            </a:r>
            <a:r>
              <a:rPr lang="en-US" dirty="0" err="1"/>
              <a:t>regex_constants</a:t>
            </a:r>
            <a:r>
              <a:rPr lang="en-US" dirty="0"/>
              <a:t>:: </a:t>
            </a:r>
            <a:r>
              <a:rPr lang="en-US" dirty="0" err="1"/>
              <a:t>format_first_only</a:t>
            </a:r>
            <a:r>
              <a:rPr lang="en-US" dirty="0"/>
              <a:t>);</a:t>
            </a:r>
          </a:p>
          <a:p>
            <a:r>
              <a:rPr lang="en-US" dirty="0"/>
              <a:t>replaced = "3 cats bit 1 dog"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3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replace/remove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replacement is "" then it will simply remove it.</a:t>
            </a:r>
          </a:p>
          <a:p>
            <a:pPr marL="0" indent="0">
              <a:buNone/>
            </a:pPr>
            <a:r>
              <a:rPr lang="en-US" dirty="0"/>
              <a:t>line = "</a:t>
            </a:r>
            <a:r>
              <a:rPr lang="en-US" altLang="en-US" dirty="0"/>
              <a:t> 3 dogs bit 1 dog 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regex ex3("dog");</a:t>
            </a:r>
          </a:p>
          <a:p>
            <a:pPr marL="0" indent="0">
              <a:buNone/>
            </a:pPr>
            <a:r>
              <a:rPr lang="en-US" dirty="0"/>
              <a:t>string replaced = </a:t>
            </a:r>
            <a:r>
              <a:rPr lang="en-US" dirty="0" err="1"/>
              <a:t>regex_replace</a:t>
            </a:r>
            <a:r>
              <a:rPr lang="en-US" dirty="0"/>
              <a:t>(line, ex3, "");</a:t>
            </a:r>
          </a:p>
          <a:p>
            <a:r>
              <a:rPr lang="en-US" dirty="0"/>
              <a:t>replaced = "3 s bit 1 "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35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variables.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also use a variable for the replacement.</a:t>
            </a:r>
          </a:p>
          <a:p>
            <a:pPr marL="0" indent="0">
              <a:buNone/>
            </a:pPr>
            <a:r>
              <a:rPr lang="en-US" dirty="0"/>
              <a:t>line = "</a:t>
            </a:r>
            <a:r>
              <a:rPr lang="en-US"/>
              <a:t>Jim";       var</a:t>
            </a:r>
            <a:r>
              <a:rPr lang="en-US" dirty="0"/>
              <a:t> = "Fred";</a:t>
            </a:r>
          </a:p>
          <a:p>
            <a:pPr marL="0" indent="0">
              <a:buNone/>
            </a:pPr>
            <a:r>
              <a:rPr lang="en-US" dirty="0"/>
              <a:t>regex ex4("Jim");</a:t>
            </a:r>
          </a:p>
          <a:p>
            <a:pPr marL="0" indent="0">
              <a:buNone/>
            </a:pPr>
            <a:r>
              <a:rPr lang="en-US" dirty="0"/>
              <a:t>replaced = </a:t>
            </a:r>
            <a:r>
              <a:rPr lang="en-US" dirty="0" err="1"/>
              <a:t>regex_replace</a:t>
            </a:r>
            <a:r>
              <a:rPr lang="en-US" dirty="0"/>
              <a:t>(line, ex4, </a:t>
            </a:r>
            <a:r>
              <a:rPr lang="en-US" dirty="0" err="1"/>
              <a:t>var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&lt;&lt;"result is "&lt;&lt;replaced&lt;&lt;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result is Fred.</a:t>
            </a:r>
          </a:p>
        </p:txBody>
      </p:sp>
    </p:spTree>
    <p:extLst>
      <p:ext uri="{BB962C8B-B14F-4D97-AF65-F5344CB8AC3E}">
        <p14:creationId xmlns:p14="http://schemas.microsoft.com/office/powerpoint/2010/main" val="121975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Insensitive Replace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dirty="0" err="1"/>
              <a:t>use</a:t>
            </a:r>
            <a:r>
              <a:rPr lang="en-US" dirty="0"/>
              <a:t> the case insensitive as well.  But the replacement is literally what you put there and will NOT match case</a:t>
            </a:r>
          </a:p>
          <a:p>
            <a:pPr marL="0" indent="0">
              <a:buNone/>
            </a:pPr>
            <a:r>
              <a:rPr lang="en-US" dirty="0"/>
              <a:t>regex ex5("DOG",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regex_constants</a:t>
            </a:r>
            <a:r>
              <a:rPr lang="en-US" dirty="0"/>
              <a:t>::</a:t>
            </a:r>
            <a:r>
              <a:rPr lang="en-US" dirty="0" err="1"/>
              <a:t>icase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line= "Dog, dog, </a:t>
            </a:r>
            <a:r>
              <a:rPr lang="en-US" dirty="0" err="1"/>
              <a:t>dOG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replaced = </a:t>
            </a:r>
            <a:r>
              <a:rPr lang="en-US" dirty="0" err="1"/>
              <a:t>regex_replace</a:t>
            </a:r>
            <a:r>
              <a:rPr lang="en-US" dirty="0"/>
              <a:t>(line, ex5, "cat");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&lt;&lt;"result is "&lt;&lt;replaced&lt;&lt;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result is cat, cat, cat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55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825625"/>
            <a:ext cx="11488366" cy="4351338"/>
          </a:xfrm>
        </p:spPr>
        <p:txBody>
          <a:bodyPr>
            <a:normAutofit/>
          </a:bodyPr>
          <a:lstStyle/>
          <a:p>
            <a:r>
              <a:rPr lang="en-US" altLang="en-US" dirty="0"/>
              <a:t>line = "</a:t>
            </a:r>
            <a:r>
              <a:rPr lang="en-US" altLang="en-US" dirty="0" err="1"/>
              <a:t>fred</a:t>
            </a:r>
            <a:r>
              <a:rPr lang="en-US" altLang="en-US" dirty="0"/>
              <a:t> xxx barney";</a:t>
            </a:r>
          </a:p>
          <a:p>
            <a:pPr lvl="1"/>
            <a:r>
              <a:rPr lang="en-US" altLang="en-US" dirty="0"/>
              <a:t>regex pattern("x");</a:t>
            </a:r>
          </a:p>
          <a:p>
            <a:pPr lvl="1"/>
            <a:r>
              <a:rPr lang="en-US" altLang="en-US" dirty="0"/>
              <a:t>replaced = </a:t>
            </a:r>
            <a:r>
              <a:rPr lang="en-US" altLang="en-US" dirty="0" err="1"/>
              <a:t>regex_replace</a:t>
            </a:r>
            <a:r>
              <a:rPr lang="en-US" altLang="en-US" dirty="0"/>
              <a:t>(</a:t>
            </a:r>
            <a:r>
              <a:rPr lang="en-US" altLang="en-US" dirty="0" err="1"/>
              <a:t>line,pattern</a:t>
            </a:r>
            <a:r>
              <a:rPr lang="en-US" altLang="en-US" dirty="0"/>
              <a:t>, "boom", </a:t>
            </a:r>
            <a:r>
              <a:rPr lang="en-US" altLang="en-US" dirty="0" err="1"/>
              <a:t>regex_constants</a:t>
            </a:r>
            <a:r>
              <a:rPr lang="en-US" altLang="en-US" dirty="0"/>
              <a:t>:: </a:t>
            </a:r>
            <a:r>
              <a:rPr lang="en-US" altLang="en-US" dirty="0" err="1"/>
              <a:t>format_first_only</a:t>
            </a:r>
            <a:r>
              <a:rPr lang="en-US" altLang="en-US" dirty="0"/>
              <a:t>);</a:t>
            </a:r>
          </a:p>
          <a:p>
            <a:pPr lvl="2"/>
            <a:r>
              <a:rPr lang="en-US" altLang="en-US" dirty="0"/>
              <a:t>replaced = "</a:t>
            </a:r>
            <a:r>
              <a:rPr lang="en-US" altLang="en-US" dirty="0" err="1"/>
              <a:t>fred</a:t>
            </a:r>
            <a:r>
              <a:rPr lang="en-US" altLang="en-US" dirty="0"/>
              <a:t> </a:t>
            </a:r>
            <a:r>
              <a:rPr lang="en-US" altLang="en-US" dirty="0" err="1"/>
              <a:t>boomxx</a:t>
            </a:r>
            <a:r>
              <a:rPr lang="en-US" altLang="en-US" dirty="0"/>
              <a:t> barney"</a:t>
            </a:r>
          </a:p>
          <a:p>
            <a:pPr lvl="1"/>
            <a:r>
              <a:rPr lang="en-US" altLang="en-US" dirty="0"/>
              <a:t>regex pattern("x");</a:t>
            </a:r>
          </a:p>
          <a:p>
            <a:pPr lvl="1"/>
            <a:r>
              <a:rPr lang="en-US" altLang="en-US" dirty="0"/>
              <a:t>replaced = </a:t>
            </a:r>
            <a:r>
              <a:rPr lang="en-US" altLang="en-US" dirty="0" err="1"/>
              <a:t>regex_replace</a:t>
            </a:r>
            <a:r>
              <a:rPr lang="en-US" altLang="en-US" dirty="0"/>
              <a:t>(</a:t>
            </a:r>
            <a:r>
              <a:rPr lang="en-US" altLang="en-US" dirty="0" err="1"/>
              <a:t>line,pattern</a:t>
            </a:r>
            <a:r>
              <a:rPr lang="en-US" altLang="en-US" dirty="0"/>
              <a:t>, "boom");</a:t>
            </a:r>
          </a:p>
          <a:p>
            <a:pPr lvl="2"/>
            <a:r>
              <a:rPr lang="en-US" altLang="en-US" dirty="0"/>
              <a:t>replaced = "</a:t>
            </a:r>
            <a:r>
              <a:rPr lang="en-US" altLang="en-US" dirty="0" err="1"/>
              <a:t>fred</a:t>
            </a:r>
            <a:r>
              <a:rPr lang="en-US" altLang="en-US" dirty="0"/>
              <a:t> </a:t>
            </a:r>
            <a:r>
              <a:rPr lang="en-US" altLang="en-US" dirty="0" err="1"/>
              <a:t>boomboomboom</a:t>
            </a:r>
            <a:r>
              <a:rPr lang="en-US" altLang="en-US" dirty="0"/>
              <a:t> barney";</a:t>
            </a:r>
          </a:p>
          <a:p>
            <a:pPr lvl="1"/>
            <a:r>
              <a:rPr lang="en-US" altLang="en-US" dirty="0"/>
              <a:t>regex pattern("x+");</a:t>
            </a:r>
          </a:p>
          <a:p>
            <a:pPr lvl="1"/>
            <a:r>
              <a:rPr lang="en-US" altLang="en-US" dirty="0"/>
              <a:t>replaced = </a:t>
            </a:r>
            <a:r>
              <a:rPr lang="en-US" altLang="en-US" dirty="0" err="1"/>
              <a:t>regex_replace</a:t>
            </a:r>
            <a:r>
              <a:rPr lang="en-US" altLang="en-US" dirty="0"/>
              <a:t>(</a:t>
            </a:r>
            <a:r>
              <a:rPr lang="en-US" altLang="en-US" dirty="0" err="1"/>
              <a:t>line,pattern</a:t>
            </a:r>
            <a:r>
              <a:rPr lang="en-US" altLang="en-US" dirty="0"/>
              <a:t>, "boom");</a:t>
            </a:r>
          </a:p>
          <a:p>
            <a:pPr lvl="2"/>
            <a:r>
              <a:rPr lang="en-US" altLang="en-US" dirty="0"/>
              <a:t>replaced = "</a:t>
            </a:r>
            <a:r>
              <a:rPr lang="en-US" altLang="en-US" dirty="0" err="1"/>
              <a:t>fred</a:t>
            </a:r>
            <a:r>
              <a:rPr lang="en-US" altLang="en-US" dirty="0"/>
              <a:t> boom barney";</a:t>
            </a:r>
          </a:p>
        </p:txBody>
      </p:sp>
    </p:spTree>
    <p:extLst>
      <p:ext uri="{BB962C8B-B14F-4D97-AF65-F5344CB8AC3E}">
        <p14:creationId xmlns:p14="http://schemas.microsoft.com/office/powerpoint/2010/main" val="163408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2144</Words>
  <Application>Microsoft Office PowerPoint</Application>
  <PresentationFormat>Widescreen</PresentationFormat>
  <Paragraphs>218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Tahoma</vt:lpstr>
      <vt:lpstr>Office Theme</vt:lpstr>
      <vt:lpstr>Cosc 2030</vt:lpstr>
      <vt:lpstr>Replace</vt:lpstr>
      <vt:lpstr>"simple" replace</vt:lpstr>
      <vt:lpstr>"simple" replace (2)</vt:lpstr>
      <vt:lpstr>"simple" replace (3)</vt:lpstr>
      <vt:lpstr>replace/remove</vt:lpstr>
      <vt:lpstr>with variables.</vt:lpstr>
      <vt:lpstr>Case Insensitive Replace</vt:lpstr>
      <vt:lpstr>examples</vt:lpstr>
      <vt:lpstr>alternation and group matching</vt:lpstr>
      <vt:lpstr>single character substitution</vt:lpstr>
      <vt:lpstr>matching quantifiers</vt:lpstr>
      <vt:lpstr>matching quantifiers (2)</vt:lpstr>
      <vt:lpstr>matching quantifiers (3)</vt:lpstr>
      <vt:lpstr>matching quantifiers (4)</vt:lpstr>
      <vt:lpstr>Anchoring</vt:lpstr>
      <vt:lpstr>Parentheses as memory</vt:lpstr>
      <vt:lpstr>Parentheses as memory</vt:lpstr>
      <vt:lpstr>metasymbols</vt:lpstr>
      <vt:lpstr>trying out what we have covered.</vt:lpstr>
      <vt:lpstr>python</vt:lpstr>
      <vt:lpstr>Java string library</vt:lpstr>
      <vt:lpstr>java regex library</vt:lpstr>
      <vt:lpstr>references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20</cp:revision>
  <dcterms:created xsi:type="dcterms:W3CDTF">2019-11-12T16:55:48Z</dcterms:created>
  <dcterms:modified xsi:type="dcterms:W3CDTF">2024-04-11T14:44:19Z</dcterms:modified>
</cp:coreProperties>
</file>